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</p:sldMasterIdLst>
  <p:notesMasterIdLst>
    <p:notesMasterId r:id="rId21"/>
  </p:notesMasterIdLst>
  <p:sldIdLst>
    <p:sldId id="350" r:id="rId3"/>
    <p:sldId id="351" r:id="rId4"/>
    <p:sldId id="286" r:id="rId5"/>
    <p:sldId id="259" r:id="rId6"/>
    <p:sldId id="260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</p:sldIdLst>
  <p:sldSz cx="9144000" cy="6858000" type="screen4x3"/>
  <p:notesSz cx="7010400" cy="9296400"/>
  <p:embeddedFontLst>
    <p:embeddedFont>
      <p:font typeface="PT Serif" panose="020A0603040505020204" pitchFamily="18" charset="0"/>
      <p:regular r:id="rId22"/>
      <p:bold r:id="rId23"/>
      <p:italic r:id="rId24"/>
      <p:boldItalic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  <p:embeddedFont>
      <p:font typeface="Roboto Medium" panose="02000000000000000000" pitchFamily="2" charset="0"/>
      <p:regular r:id="rId30"/>
      <p: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90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8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93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CCB3563-B21F-4472-A953-CA98BFE318F2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C36D78-C19F-4765-8B7F-2FE8BFF07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1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5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913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22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955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93236"/>
            <a:ext cx="7886700" cy="488205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B73DA-5FDE-45B5-BAA4-C61223CC44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0064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458072"/>
            <a:ext cx="3867150" cy="480825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58073"/>
            <a:ext cx="3867150" cy="4790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4664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09600" y="1524000"/>
            <a:ext cx="7905749" cy="472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681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1"/>
          </p:nvPr>
        </p:nvSpPr>
        <p:spPr>
          <a:xfrm>
            <a:off x="645459" y="1515035"/>
            <a:ext cx="7869891" cy="46619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5688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9217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24668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385911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401" y="623548"/>
            <a:ext cx="3494500" cy="122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9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252728"/>
            <a:ext cx="9144000" cy="5605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B18D57-13A5-4968-950D-8FEF41FA439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1243584"/>
            <a:ext cx="9144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845" y="273873"/>
            <a:ext cx="1977485" cy="6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4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80" r:id="rId3"/>
    <p:sldLayoutId id="2147483681" r:id="rId4"/>
    <p:sldLayoutId id="2147483678" r:id="rId5"/>
    <p:sldLayoutId id="2147483682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B81EB7-EC0E-4340-9952-1F991FCF8A0B}"/>
              </a:ext>
            </a:extLst>
          </p:cNvPr>
          <p:cNvSpPr txBox="1"/>
          <p:nvPr/>
        </p:nvSpPr>
        <p:spPr>
          <a:xfrm>
            <a:off x="3380509" y="1440873"/>
            <a:ext cx="5763491" cy="1180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            </a:t>
            </a:r>
          </a:p>
          <a:p>
            <a:pPr algn="ctr"/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j-ea"/>
                <a:cs typeface="Roboto"/>
              </a:rPr>
              <a:t>Building</a:t>
            </a:r>
            <a:r>
              <a:rPr kumimoji="0" lang="en-US" sz="4000" b="0" i="0" u="none" strike="noStrike" kern="0" cap="none" spc="-1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j-ea"/>
              </a:rPr>
              <a:t>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j-ea"/>
                <a:cs typeface="Roboto"/>
              </a:rPr>
              <a:t>Strong</a:t>
            </a:r>
            <a:r>
              <a:rPr kumimoji="0" lang="en-US" sz="4000" b="0" i="0" u="none" strike="noStrike" kern="0" cap="none" spc="-11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j-ea"/>
              </a:rPr>
              <a:t> </a:t>
            </a:r>
            <a:r>
              <a:rPr kumimoji="0" lang="en-US" sz="40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j-ea"/>
              </a:rPr>
              <a:t>Community Bonds</a:t>
            </a:r>
          </a:p>
          <a:p>
            <a:pPr algn="ctr"/>
            <a:endParaRPr lang="en-US" sz="4000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8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Empowering</a:t>
            </a:r>
            <a:r>
              <a:rPr kumimoji="0" lang="en-US" sz="2800" b="0" i="0" u="none" strike="noStrike" kern="0" cap="none" spc="229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800" b="0" i="0" u="none" strike="noStrike" kern="0" cap="none" spc="7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the</a:t>
            </a:r>
            <a:r>
              <a:rPr kumimoji="0" lang="en-US" sz="2800" b="0" i="0" u="none" strike="noStrike" kern="0" cap="none" spc="12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800" b="0" i="0" u="none" strike="noStrike" kern="0" cap="none" spc="7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VFW</a:t>
            </a:r>
            <a:r>
              <a:rPr kumimoji="0" lang="en-US" sz="2800" b="0" i="0" u="none" strike="noStrike" kern="0" cap="none" spc="229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800" b="0" i="0" u="none" strike="noStrike" kern="0" cap="none" spc="9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Through</a:t>
            </a:r>
            <a:r>
              <a:rPr kumimoji="0" lang="en-US" sz="2800" b="0" i="0" u="none" strike="noStrike" kern="0" cap="none" spc="229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800" b="0" i="0" u="none" strike="noStrike" kern="0" cap="none" spc="9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Relationships</a:t>
            </a:r>
            <a:r>
              <a:rPr kumimoji="0" lang="en-US" sz="2800" b="0" i="0" u="none" strike="noStrike" kern="0" cap="none" spc="229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&amp;</a:t>
            </a:r>
            <a:r>
              <a:rPr kumimoji="0" lang="en-US" sz="2800" b="0" i="0" u="none" strike="noStrike" kern="0" cap="none" spc="229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800" b="0" i="0" u="none" strike="noStrike" kern="0" cap="none" spc="8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Leadership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80" normalizeH="0" baseline="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Presented By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Assistant Director of Membership </a:t>
            </a:r>
            <a:endParaRPr lang="en-US" kern="0" dirty="0">
              <a:solidFill>
                <a:sysClr val="windowText" lastClr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Johnny Neal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endParaRPr lang="en-US" sz="5400" dirty="0"/>
          </a:p>
          <a:p>
            <a:endParaRPr lang="en-US" sz="5400" dirty="0"/>
          </a:p>
          <a:p>
            <a:endParaRPr lang="en-US" sz="5400" dirty="0"/>
          </a:p>
          <a:p>
            <a:endParaRPr lang="en-US" sz="5400" dirty="0"/>
          </a:p>
          <a:p>
            <a:pPr algn="ctr"/>
            <a:endParaRPr lang="en-US" sz="5400" b="1" dirty="0"/>
          </a:p>
          <a:p>
            <a:pPr algn="ctr"/>
            <a:endParaRPr lang="en-US" sz="5400" b="1" dirty="0"/>
          </a:p>
          <a:p>
            <a:pPr algn="ctr"/>
            <a:endParaRPr lang="en-US" sz="5400" b="1" dirty="0"/>
          </a:p>
          <a:p>
            <a:pPr algn="ctr"/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416361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C9403B-92FA-1425-EAB4-405739428E9B}"/>
              </a:ext>
            </a:extLst>
          </p:cNvPr>
          <p:cNvSpPr txBox="1"/>
          <p:nvPr/>
        </p:nvSpPr>
        <p:spPr>
          <a:xfrm>
            <a:off x="581891" y="1457098"/>
            <a:ext cx="7772400" cy="666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Building</a:t>
            </a:r>
            <a:r>
              <a:rPr kumimoji="0" lang="en-US" sz="3730" b="0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Trust</a:t>
            </a:r>
            <a:r>
              <a:rPr kumimoji="0" lang="en-US" sz="373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Mutual</a:t>
            </a:r>
            <a:r>
              <a:rPr kumimoji="0" lang="en-US" sz="373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Respect</a:t>
            </a:r>
            <a:endParaRPr kumimoji="0" lang="en-US" sz="37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B2C15BBB-F890-82B5-3E41-26016B211A33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049" y="2844797"/>
            <a:ext cx="3344242" cy="27767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5DCD5F-DEEC-02F7-7780-423744643244}"/>
              </a:ext>
            </a:extLst>
          </p:cNvPr>
          <p:cNvSpPr txBox="1"/>
          <p:nvPr/>
        </p:nvSpPr>
        <p:spPr>
          <a:xfrm>
            <a:off x="581891" y="3109795"/>
            <a:ext cx="370315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Consistency</a:t>
            </a:r>
            <a:r>
              <a:rPr kumimoji="0" lang="en-US" sz="2000" b="0" i="0" u="none" strike="noStrike" kern="1200" cap="none" spc="17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Builds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Trust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51" normalizeH="0" baseline="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En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gage</a:t>
            </a:r>
            <a:r>
              <a:rPr kumimoji="0" lang="en-US" sz="2000" b="0" i="0" u="none" strike="noStrike" kern="1200" cap="none" spc="1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in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Partner</a:t>
            </a:r>
            <a:r>
              <a:rPr kumimoji="0" lang="en-US" sz="2000" b="0" i="0" u="none" strike="noStrike" kern="1200" cap="none" spc="17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Initiatives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Share</a:t>
            </a:r>
            <a:r>
              <a:rPr kumimoji="0" lang="en-US" sz="2000" b="0" i="0" u="none" strike="noStrike" kern="1200" cap="none" spc="15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Impact</a:t>
            </a:r>
            <a:r>
              <a:rPr kumimoji="0" lang="en-US" sz="2000" b="0" i="0" u="none" strike="noStrike" kern="1200" cap="none" spc="15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Progress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Invest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for</a:t>
            </a:r>
            <a:r>
              <a:rPr kumimoji="0" lang="en-US" sz="2000" b="0" i="0" u="none" strike="noStrike" kern="1200" cap="none" spc="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the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Long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Term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101557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3E720-C001-B4D4-C1F2-1DBFB565E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18D57-13A5-4968-950D-8FEF41FA43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70EFEB-3B84-D2C0-1A45-10D7B62D91E8}"/>
              </a:ext>
            </a:extLst>
          </p:cNvPr>
          <p:cNvSpPr txBox="1"/>
          <p:nvPr/>
        </p:nvSpPr>
        <p:spPr>
          <a:xfrm>
            <a:off x="290945" y="1397973"/>
            <a:ext cx="8562109" cy="666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Strengthening Relationships </a:t>
            </a:r>
            <a:r>
              <a:rPr kumimoji="0" lang="en-US" sz="373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Over</a:t>
            </a:r>
            <a:r>
              <a:rPr kumimoji="0" lang="en-US" sz="3730" b="0" i="0" u="none" strike="noStrike" kern="0" cap="none" spc="-3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sz="3730" b="0" i="0" u="none" strike="noStrike" kern="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Time</a:t>
            </a:r>
            <a:endParaRPr kumimoji="0" lang="en-US" sz="37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id="{B35CEF4C-8BAC-A926-1C9D-0FA66925BDDA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89" y="2796491"/>
            <a:ext cx="3526957" cy="28279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68D678-C217-9511-4CC6-31B202149913}"/>
              </a:ext>
            </a:extLst>
          </p:cNvPr>
          <p:cNvSpPr txBox="1"/>
          <p:nvPr/>
        </p:nvSpPr>
        <p:spPr>
          <a:xfrm>
            <a:off x="4572000" y="2767932"/>
            <a:ext cx="4269194" cy="2926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Consistent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Communication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Builds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Trust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5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Recognize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Celebrate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Partners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6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Deliver</a:t>
            </a:r>
            <a:r>
              <a:rPr kumimoji="0" lang="en-US" sz="2000" b="0" i="0" u="none" strike="noStrike" kern="0" cap="none" spc="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Ongoing</a:t>
            </a:r>
            <a:r>
              <a:rPr kumimoji="0" lang="en-US" sz="2000" b="0" i="0" u="none" strike="noStrike" kern="0" cap="none" spc="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-1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Value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Share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Success</a:t>
            </a:r>
            <a:r>
              <a:rPr kumimoji="0" lang="en-US" sz="2000" b="0" i="0" u="none" strike="noStrike" kern="1200" cap="none" spc="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Stories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726278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B419B-01C7-2ABC-42FD-EDE3EA57F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18D57-13A5-4968-950D-8FEF41FA43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A15AFA-8AB3-11E2-90BC-642DACDC3529}"/>
              </a:ext>
            </a:extLst>
          </p:cNvPr>
          <p:cNvSpPr txBox="1"/>
          <p:nvPr/>
        </p:nvSpPr>
        <p:spPr>
          <a:xfrm>
            <a:off x="387927" y="2644170"/>
            <a:ext cx="836814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Leadership</a:t>
            </a:r>
            <a:r>
              <a:rPr kumimoji="0" lang="en-US" sz="4800" b="0" i="0" u="none" strike="noStrike" kern="0" cap="none" spc="-7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and</a:t>
            </a:r>
            <a:r>
              <a:rPr kumimoji="0" lang="en-US" sz="4800" b="0" i="0" u="none" strike="noStrike" kern="0" cap="none" spc="-7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sz="48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Personal Qualities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946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2F1C7-0851-4CBF-2349-5B6472D2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18D57-13A5-4968-950D-8FEF41FA43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0BCD3-BC33-35F5-1046-700262F25605}"/>
              </a:ext>
            </a:extLst>
          </p:cNvPr>
          <p:cNvSpPr txBox="1"/>
          <p:nvPr/>
        </p:nvSpPr>
        <p:spPr>
          <a:xfrm>
            <a:off x="405246" y="1380843"/>
            <a:ext cx="6225886" cy="666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Servant </a:t>
            </a:r>
            <a:r>
              <a:rPr kumimoji="0" lang="en-US" sz="373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Leadership</a:t>
            </a:r>
            <a:r>
              <a:rPr kumimoji="0" lang="en-US" sz="3730" b="0" i="0" u="none" strike="noStrike" kern="0" cap="none" spc="-5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sz="3730" b="0" i="0" u="none" strike="noStrike" kern="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in </a:t>
            </a:r>
            <a:r>
              <a:rPr kumimoji="0" lang="en-US" sz="3730" b="0" i="0" u="none" strike="noStrike" kern="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Action</a:t>
            </a:r>
            <a:endParaRPr kumimoji="0" lang="en-US" sz="37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id="{A4D297FF-A273-C637-C2D8-81E2843D8DFA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246" y="2604654"/>
            <a:ext cx="3943350" cy="26818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DFADAE-E7F6-6A7D-9EB6-F7B32D915CD5}"/>
              </a:ext>
            </a:extLst>
          </p:cNvPr>
          <p:cNvSpPr txBox="1"/>
          <p:nvPr/>
        </p:nvSpPr>
        <p:spPr>
          <a:xfrm>
            <a:off x="5018810" y="2604654"/>
            <a:ext cx="3719944" cy="2490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Prioritize</a:t>
            </a:r>
            <a:r>
              <a:rPr kumimoji="0" lang="en-US" sz="2000" b="0" i="0" u="none" strike="noStrike" kern="0" cap="none" spc="1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Community</a:t>
            </a:r>
            <a:r>
              <a:rPr kumimoji="0" lang="en-US" sz="2000" b="0" i="0" u="none" strike="noStrike" kern="0" cap="none" spc="169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Needs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6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Foster</a:t>
            </a:r>
            <a:r>
              <a:rPr kumimoji="0" lang="en-US" sz="2000" b="0" i="0" u="none" strike="noStrike" kern="1200" cap="none" spc="15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Trust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Respect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7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Empower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Others</a:t>
            </a:r>
            <a:r>
              <a:rPr kumimoji="0" lang="en-US" sz="2000" b="0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to</a:t>
            </a:r>
            <a:r>
              <a:rPr kumimoji="0" lang="en-US" sz="2000" b="0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Succeed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55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Lead</a:t>
            </a:r>
            <a:r>
              <a:rPr kumimoji="0" lang="en-US" sz="2000" b="0" i="0" u="none" strike="noStrike" kern="0" cap="none" spc="169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by</a:t>
            </a:r>
            <a:r>
              <a:rPr kumimoji="0" lang="en-US" sz="2000" b="0" i="0" u="none" strike="noStrike" kern="0" cap="none" spc="169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Example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550384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778D09-6F5E-7027-5F54-ED011BFD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18D57-13A5-4968-950D-8FEF41FA43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C091C7-E8B4-36BA-2C35-7916E463E483}"/>
              </a:ext>
            </a:extLst>
          </p:cNvPr>
          <p:cNvSpPr txBox="1"/>
          <p:nvPr/>
        </p:nvSpPr>
        <p:spPr>
          <a:xfrm>
            <a:off x="363682" y="1443243"/>
            <a:ext cx="4928754" cy="666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</a:t>
            </a:r>
            <a:r>
              <a:rPr kumimoji="0" lang="en-US" sz="3730" b="0" i="0" u="none" strike="noStrike" kern="1200" cap="none" spc="-1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Power</a:t>
            </a:r>
            <a:r>
              <a:rPr kumimoji="0" lang="en-US" sz="373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of</a:t>
            </a:r>
            <a:r>
              <a:rPr kumimoji="0" lang="en-US" sz="373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Humility</a:t>
            </a:r>
            <a:endParaRPr kumimoji="0" lang="en-US" sz="37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28468DD1-B805-E8EC-4450-BA37B5066D95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936" y="2728274"/>
            <a:ext cx="3467819" cy="24562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C648DA-5FF7-3F1D-918D-5793DBDAD220}"/>
              </a:ext>
            </a:extLst>
          </p:cNvPr>
          <p:cNvSpPr txBox="1"/>
          <p:nvPr/>
        </p:nvSpPr>
        <p:spPr>
          <a:xfrm>
            <a:off x="363682" y="2857671"/>
            <a:ext cx="428355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Listen</a:t>
            </a:r>
            <a:r>
              <a:rPr kumimoji="0" lang="en-US" sz="2000" b="0" i="0" u="none" strike="noStrike" kern="1200" cap="none" spc="15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First,</a:t>
            </a:r>
            <a:r>
              <a:rPr kumimoji="0" lang="en-US" sz="2000" b="0" i="0" u="none" strike="noStrike" kern="1200" cap="none" spc="7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Speak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Second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Share</a:t>
            </a:r>
            <a:r>
              <a:rPr kumimoji="0" lang="en-US" sz="2000" b="0" i="0" u="none" strike="noStrike" kern="1200" cap="none" spc="15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Credit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Generously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Value</a:t>
            </a:r>
            <a:r>
              <a:rPr kumimoji="0" lang="en-US" sz="2000" b="0" i="0" u="none" strike="noStrike" kern="1200" cap="none" spc="21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Diverse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Viewpoints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Build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Trust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Through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Humility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200621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A8530EE-CDD2-00B0-77C6-C5F477BD0691}"/>
              </a:ext>
            </a:extLst>
          </p:cNvPr>
          <p:cNvSpPr txBox="1"/>
          <p:nvPr/>
        </p:nvSpPr>
        <p:spPr>
          <a:xfrm>
            <a:off x="349827" y="1359957"/>
            <a:ext cx="9182099" cy="1240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Growing</a:t>
            </a:r>
            <a:r>
              <a:rPr kumimoji="0" lang="en-US" sz="3730" b="0" i="0" u="none" strike="noStrike" kern="1200" cap="none" spc="-3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Membership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Through</a:t>
            </a:r>
            <a:r>
              <a:rPr kumimoji="0" lang="en-US" sz="3730" b="0" i="0" u="none" strike="noStrike" kern="1200" cap="none" spc="-37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Relationships</a:t>
            </a: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A07E9C09-59D9-81F8-5BFF-A1371DED2DD3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2684" y="3014428"/>
            <a:ext cx="3531489" cy="29357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ABF9EF-69DC-92DA-C4DD-E91E18EB1F5C}"/>
              </a:ext>
            </a:extLst>
          </p:cNvPr>
          <p:cNvSpPr txBox="1"/>
          <p:nvPr/>
        </p:nvSpPr>
        <p:spPr>
          <a:xfrm>
            <a:off x="349827" y="3014428"/>
            <a:ext cx="4912857" cy="2900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Community</a:t>
            </a:r>
            <a:r>
              <a:rPr kumimoji="0" lang="en-US" sz="2000" b="0" i="0" u="none" strike="noStrike" kern="1200" cap="none" spc="15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Connections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Drive</a:t>
            </a:r>
            <a:r>
              <a:rPr kumimoji="0" lang="en-US" sz="2000" b="0" i="0" u="none" strike="noStrike" kern="1200" cap="none" spc="16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Growth</a:t>
            </a:r>
          </a:p>
          <a:p>
            <a:pPr marL="12700" marR="0" lvl="0" indent="0" algn="l" defTabSz="914400" rtl="0" eaLnBrk="1" fontAlgn="auto" latinLnBrk="0" hangingPunct="1"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spc="45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Partner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Referrals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Expand</a:t>
            </a:r>
            <a:r>
              <a:rPr kumimoji="0" lang="en-US" sz="2000" b="0" i="0" u="none" strike="noStrike" kern="120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Our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Reach</a:t>
            </a:r>
          </a:p>
          <a:p>
            <a:pPr marL="12700" marR="0" lvl="0" indent="0" algn="l" defTabSz="914400" rtl="0" eaLnBrk="1" fontAlgn="auto" latinLnBrk="0" hangingPunct="1"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Events</a:t>
            </a:r>
            <a:r>
              <a:rPr kumimoji="0" lang="en-US" sz="2000" b="0" i="0" u="none" strike="noStrike" kern="1200" cap="none" spc="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Spark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7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Engagement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Belonging</a:t>
            </a:r>
          </a:p>
          <a:p>
            <a:pPr marL="1270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Active</a:t>
            </a:r>
            <a:r>
              <a:rPr kumimoji="0" lang="en-US" sz="2000" b="0" i="0" u="none" strike="noStrike" kern="1200" cap="none" spc="2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Involvement</a:t>
            </a:r>
            <a:r>
              <a:rPr kumimoji="0" lang="en-US" sz="2000" b="0" i="0" u="none" strike="noStrike" kern="1200" cap="none" spc="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Builds</a:t>
            </a:r>
            <a:r>
              <a:rPr kumimoji="0" lang="en-US" sz="2000" b="0" i="0" u="none" strike="noStrike" kern="1200" cap="none" spc="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Future</a:t>
            </a:r>
            <a:r>
              <a:rPr kumimoji="0" lang="en-US" sz="2000" b="0" i="0" u="none" strike="noStrike" kern="1200" cap="none" spc="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Leaders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123410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9CB3FF-C98D-02D7-A2A8-BE749F905C07}"/>
              </a:ext>
            </a:extLst>
          </p:cNvPr>
          <p:cNvSpPr txBox="1"/>
          <p:nvPr/>
        </p:nvSpPr>
        <p:spPr>
          <a:xfrm>
            <a:off x="363682" y="1360116"/>
            <a:ext cx="6355772" cy="666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Sustaining</a:t>
            </a:r>
            <a:r>
              <a:rPr kumimoji="0" lang="en-US" sz="3730" b="0" i="0" u="none" strike="noStrike" kern="1200" cap="none" spc="-19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</a:t>
            </a:r>
            <a:r>
              <a:rPr kumimoji="0" lang="en-US" sz="373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VFW</a:t>
            </a:r>
            <a:r>
              <a:rPr kumimoji="0" lang="en-US" sz="3730" b="0" i="0" u="none" strike="noStrike" kern="1200" cap="none" spc="-19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Legacy</a:t>
            </a:r>
            <a:endParaRPr kumimoji="0" lang="en-US" sz="37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object 8">
            <a:extLst>
              <a:ext uri="{FF2B5EF4-FFF2-40B4-BE49-F238E27FC236}">
                <a16:creationId xmlns:a16="http://schemas.microsoft.com/office/drawing/2014/main" id="{BB014EE3-FF8F-0663-2E5B-69345C401242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1892" y="2562466"/>
            <a:ext cx="2144015" cy="1733067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6804B43E-565D-BFAF-7182-2627647FA324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610" y="2562466"/>
            <a:ext cx="2368064" cy="1790201"/>
          </a:xfrm>
          <a:prstGeom prst="rect">
            <a:avLst/>
          </a:prstGeom>
        </p:spPr>
      </p:pic>
      <p:pic>
        <p:nvPicPr>
          <p:cNvPr id="15" name="object 10">
            <a:extLst>
              <a:ext uri="{FF2B5EF4-FFF2-40B4-BE49-F238E27FC236}">
                <a16:creationId xmlns:a16="http://schemas.microsoft.com/office/drawing/2014/main" id="{A510747D-213E-09AE-0CD3-19D624B870CB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89" y="2562466"/>
            <a:ext cx="2248400" cy="179020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F6A9A91-AB36-3909-FD22-A21D88312643}"/>
              </a:ext>
            </a:extLst>
          </p:cNvPr>
          <p:cNvSpPr txBox="1"/>
          <p:nvPr/>
        </p:nvSpPr>
        <p:spPr>
          <a:xfrm>
            <a:off x="497782" y="4565910"/>
            <a:ext cx="28339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60895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Preserve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Knowledge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for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Future </a:t>
            </a:r>
            <a:r>
              <a:rPr kumimoji="0" lang="en-US" sz="12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Leaders</a:t>
            </a:r>
          </a:p>
          <a:p>
            <a:pPr marL="12700" marR="60895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1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60895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Document</a:t>
            </a:r>
            <a:r>
              <a:rPr kumimoji="0" lang="en-US" sz="1200" b="0" i="0" u="none" strike="noStrike" kern="1200" cap="none" spc="-5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partnerships</a:t>
            </a:r>
            <a:r>
              <a:rPr kumimoji="0" lang="en-US" sz="1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1200" b="0" i="0" u="none" strike="noStrike" kern="1200" cap="none" spc="-5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relationship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strategies</a:t>
            </a:r>
            <a:r>
              <a:rPr kumimoji="0" lang="en-US" sz="1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for</a:t>
            </a:r>
            <a:r>
              <a:rPr kumimoji="0" lang="en-US" sz="1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seamless</a:t>
            </a:r>
            <a:r>
              <a:rPr kumimoji="0" lang="en-US" sz="1200" b="0" i="0" u="none" strike="noStrike" kern="1200" cap="none" spc="-7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transitions.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889330-195E-DE56-787E-B856AB060A11}"/>
              </a:ext>
            </a:extLst>
          </p:cNvPr>
          <p:cNvSpPr txBox="1"/>
          <p:nvPr/>
        </p:nvSpPr>
        <p:spPr>
          <a:xfrm>
            <a:off x="3331696" y="4565910"/>
            <a:ext cx="2833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Build Enduring Community Trust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Consistent</a:t>
            </a:r>
            <a:r>
              <a:rPr kumimoji="0" lang="en-US" sz="1200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engagement</a:t>
            </a:r>
            <a:r>
              <a:rPr kumimoji="0" lang="en-US" sz="1200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fosters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credibility</a:t>
            </a:r>
            <a:r>
              <a:rPr kumimoji="0" lang="en-US" sz="1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1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VFW </a:t>
            </a:r>
            <a:r>
              <a:rPr kumimoji="0" lang="en-US" sz="12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relevance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E68DE8-7257-DC7C-2AC5-1CC0CFED80EB}"/>
              </a:ext>
            </a:extLst>
          </p:cNvPr>
          <p:cNvSpPr txBox="1"/>
          <p:nvPr/>
        </p:nvSpPr>
        <p:spPr>
          <a:xfrm>
            <a:off x="6003284" y="4565910"/>
            <a:ext cx="2642934" cy="856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Model Leadership for Growth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Set standards that inspire </a:t>
            </a:r>
            <a:r>
              <a:rPr kumimoji="0" lang="en-US" sz="12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future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leaders</a:t>
            </a:r>
            <a:r>
              <a:rPr kumimoji="0" lang="en-US" sz="1200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to</a:t>
            </a:r>
            <a:r>
              <a:rPr kumimoji="0" lang="en-US" sz="1200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expand</a:t>
            </a:r>
            <a:r>
              <a:rPr kumimoji="0" lang="en-US" sz="1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impact.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2998960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02DE83-8E20-7245-0182-95240F419F9A}"/>
              </a:ext>
            </a:extLst>
          </p:cNvPr>
          <p:cNvSpPr txBox="1"/>
          <p:nvPr/>
        </p:nvSpPr>
        <p:spPr>
          <a:xfrm>
            <a:off x="294409" y="1387824"/>
            <a:ext cx="7381009" cy="666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Key</a:t>
            </a:r>
            <a:r>
              <a:rPr kumimoji="0" lang="en-US" sz="3730" b="0" i="0" u="none" strike="noStrike" kern="1200" cap="none" spc="-35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Takeaways</a:t>
            </a:r>
            <a:r>
              <a:rPr kumimoji="0" lang="en-US" sz="3730" b="0" i="0" u="none" strike="noStrike" kern="1200" cap="none" spc="-21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2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for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Lasting</a:t>
            </a:r>
            <a:r>
              <a:rPr kumimoji="0" lang="en-US" sz="3730" b="0" i="0" u="none" strike="noStrike" kern="1200" cap="none" spc="-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Impact</a:t>
            </a:r>
            <a:endParaRPr kumimoji="0" lang="en-US" sz="37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1A6653DC-3CE6-71DE-7E7A-67A9A3FE192E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8742" y="3001960"/>
            <a:ext cx="3847359" cy="24899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C3B8E4-EE27-509B-5DD9-EA903BF54045}"/>
              </a:ext>
            </a:extLst>
          </p:cNvPr>
          <p:cNvSpPr txBox="1"/>
          <p:nvPr/>
        </p:nvSpPr>
        <p:spPr>
          <a:xfrm>
            <a:off x="460828" y="3001960"/>
            <a:ext cx="4357914" cy="2259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Relationships</a:t>
            </a:r>
            <a:r>
              <a:rPr kumimoji="0" lang="en-US" sz="2000" b="0" i="0" u="none" strike="noStrike" kern="1200" cap="none" spc="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Fuel</a:t>
            </a:r>
            <a:r>
              <a:rPr kumimoji="0" lang="en-US" sz="20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VFW</a:t>
            </a:r>
            <a:r>
              <a:rPr kumimoji="0" lang="en-US" sz="2000" b="0" i="0" u="none" strike="noStrike" kern="1200" cap="none" spc="16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Success</a:t>
            </a:r>
          </a:p>
          <a:p>
            <a:pPr marL="12700" marR="0" lvl="0" indent="0" algn="l" defTabSz="914400" rtl="0" eaLnBrk="1" fontAlgn="auto" latinLnBrk="0" hangingPunct="1"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Align</a:t>
            </a:r>
            <a:r>
              <a:rPr kumimoji="0" lang="en-US" sz="2000" b="0" i="0" u="none" strike="noStrike" kern="1200" cap="none" spc="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Relationships</a:t>
            </a:r>
            <a:r>
              <a:rPr kumimoji="0" lang="en-US" sz="2000" b="0" i="0" u="none" strike="noStrike" kern="1200" cap="none" spc="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with</a:t>
            </a:r>
            <a:r>
              <a:rPr kumimoji="0" lang="en-US" sz="20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VFW</a:t>
            </a:r>
            <a:r>
              <a:rPr kumimoji="0" lang="en-US" sz="2000" b="0" i="0" u="none" strike="noStrike" kern="1200" cap="none" spc="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Pillars</a:t>
            </a:r>
          </a:p>
          <a:p>
            <a:pPr marL="1270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6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Lead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with</a:t>
            </a:r>
            <a:r>
              <a:rPr kumimoji="0" lang="en-US" sz="2000" b="0" i="0" u="none" strike="noStrike" kern="1200" cap="none" spc="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Humility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&amp;</a:t>
            </a:r>
            <a:r>
              <a:rPr kumimoji="0" lang="en-US" sz="20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Service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Sustain</a:t>
            </a:r>
            <a:r>
              <a:rPr kumimoji="0" lang="en-US" sz="2000" b="0" i="0" u="none" strike="noStrike" kern="1200" cap="none" spc="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the</a:t>
            </a:r>
            <a:r>
              <a:rPr kumimoji="0" lang="en-US" sz="20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VFW</a:t>
            </a:r>
            <a:r>
              <a:rPr kumimoji="0" lang="en-US" sz="2000" b="0" i="0" u="none" strike="noStrike" kern="1200" cap="none" spc="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Legacy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595497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3097" y="3315425"/>
            <a:ext cx="4796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40318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6477" y="1771143"/>
            <a:ext cx="5749370" cy="2439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7976" marR="0" lvl="0" indent="-375276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87976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Foundations</a:t>
            </a:r>
            <a:r>
              <a:rPr kumimoji="0" lang="en-US" sz="2000" b="0" i="0" u="none" strike="noStrike" kern="0" cap="none" spc="-8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of</a:t>
            </a:r>
            <a:r>
              <a:rPr kumimoji="0" lang="en-US" sz="2000" b="0" i="0" u="none" strike="noStrike" kern="0" cap="none" spc="-7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Community</a:t>
            </a:r>
            <a:r>
              <a:rPr kumimoji="0" lang="en-US" sz="2000" b="0" i="0" u="none" strike="noStrike" kern="0" cap="none" spc="-8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Relationships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>
                <a:srgbClr val="262626"/>
              </a:buClr>
              <a:buSzTx/>
              <a:buFont typeface="PT Serif"/>
              <a:buAutoNum type="arabicPeriod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387976" marR="0" lvl="0" indent="-37527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87976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Building</a:t>
            </a:r>
            <a:r>
              <a:rPr kumimoji="0" lang="en-US" sz="2000" b="0" i="0" u="none" strike="noStrike" kern="0" cap="none" spc="-1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20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Nurturing</a:t>
            </a:r>
            <a:r>
              <a:rPr kumimoji="0" lang="en-US" sz="2000" b="0" i="0" u="none" strike="noStrike" kern="0" cap="none" spc="-1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Partnerships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262626"/>
              </a:buClr>
              <a:buSzTx/>
              <a:buFont typeface="PT Serif"/>
              <a:buAutoNum type="arabicPeriod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387976" marR="0" lvl="0" indent="-37527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87976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Leadership</a:t>
            </a:r>
            <a:r>
              <a:rPr kumimoji="0" lang="en-US" sz="2000" b="0" i="0" u="none" strike="noStrike" kern="0" cap="none" spc="-7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2000" b="0" i="0" u="none" strike="noStrike" kern="0" cap="none" spc="-7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Personal</a:t>
            </a:r>
            <a:r>
              <a:rPr kumimoji="0" lang="en-US" sz="2000" b="0" i="0" u="none" strike="noStrike" kern="0" cap="none" spc="-7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Qualities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>
                <a:srgbClr val="262626"/>
              </a:buClr>
              <a:buSzTx/>
              <a:buFont typeface="PT Serif"/>
              <a:buAutoNum type="arabicPeriod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387976" marR="0" lvl="0" indent="-37527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87976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Sustaining</a:t>
            </a:r>
            <a:r>
              <a:rPr kumimoji="0" lang="en-US" sz="2000" b="0" i="0" u="none" strike="noStrike" kern="0" cap="none" spc="-4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Growth</a:t>
            </a:r>
            <a:r>
              <a:rPr kumimoji="0" lang="en-US" sz="2000" b="0" i="0" u="none" strike="noStrike" kern="0" cap="none" spc="-4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2000" b="0" i="0" u="none" strike="noStrike" kern="0" cap="none" spc="-4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Legacy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556F97-40BA-2553-AE87-D7183175615C}"/>
              </a:ext>
            </a:extLst>
          </p:cNvPr>
          <p:cNvSpPr txBox="1"/>
          <p:nvPr/>
        </p:nvSpPr>
        <p:spPr>
          <a:xfrm>
            <a:off x="526477" y="454472"/>
            <a:ext cx="333548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Agenda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030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5654585-E0E4-6155-E60F-BB53C2DC6453}"/>
              </a:ext>
            </a:extLst>
          </p:cNvPr>
          <p:cNvSpPr txBox="1"/>
          <p:nvPr/>
        </p:nvSpPr>
        <p:spPr>
          <a:xfrm>
            <a:off x="173182" y="2644170"/>
            <a:ext cx="87976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Foundations</a:t>
            </a:r>
            <a:r>
              <a:rPr kumimoji="0" lang="en-US" sz="4800" b="0" i="0" u="none" strike="noStrike" kern="0" cap="none" spc="-9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of</a:t>
            </a:r>
            <a:r>
              <a:rPr kumimoji="0" lang="en-US" sz="4800" b="0" i="0" u="none" strike="noStrike" kern="0" cap="none" spc="-9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sz="4800" b="0" i="0" u="none" strike="noStrike" kern="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Community Relationships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94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body" idx="1"/>
          </p:nvPr>
        </p:nvSpPr>
        <p:spPr>
          <a:xfrm>
            <a:off x="504221" y="1575341"/>
            <a:ext cx="8454003" cy="586379"/>
          </a:xfrm>
          <a:prstGeom prst="rect">
            <a:avLst/>
          </a:prstGeom>
        </p:spPr>
        <p:txBody>
          <a:bodyPr vert="horz" wrap="square" lIns="0" tIns="60008" rIns="0" bIns="0" rtlCol="0">
            <a:spAutoFit/>
          </a:bodyPr>
          <a:lstStyle/>
          <a:p>
            <a:pPr marL="0" marR="2540" indent="0">
              <a:lnSpc>
                <a:spcPts val="4110"/>
              </a:lnSpc>
              <a:spcBef>
                <a:spcPts val="472"/>
              </a:spcBef>
              <a:buNone/>
            </a:pPr>
            <a:r>
              <a:rPr sz="3725" dirty="0">
                <a:latin typeface="Roboto" panose="02000000000000000000" pitchFamily="2" charset="0"/>
                <a:ea typeface="Roboto" panose="02000000000000000000" pitchFamily="2" charset="0"/>
              </a:rPr>
              <a:t>Why</a:t>
            </a:r>
            <a:r>
              <a:rPr sz="3725" spc="-3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sz="3725" spc="-6" dirty="0">
                <a:latin typeface="Roboto" panose="02000000000000000000" pitchFamily="2" charset="0"/>
                <a:ea typeface="Roboto" panose="02000000000000000000" pitchFamily="2" charset="0"/>
              </a:rPr>
              <a:t>Community </a:t>
            </a:r>
            <a:r>
              <a:rPr sz="3725" dirty="0">
                <a:latin typeface="Roboto" panose="02000000000000000000" pitchFamily="2" charset="0"/>
                <a:ea typeface="Roboto" panose="02000000000000000000" pitchFamily="2" charset="0"/>
              </a:rPr>
              <a:t>Relationships</a:t>
            </a:r>
            <a:r>
              <a:rPr sz="3725" spc="-8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sz="3725" spc="-6" dirty="0">
                <a:latin typeface="Roboto" panose="02000000000000000000" pitchFamily="2" charset="0"/>
                <a:ea typeface="Roboto" panose="02000000000000000000" pitchFamily="2" charset="0"/>
              </a:rPr>
              <a:t>Matter</a:t>
            </a:r>
            <a:endParaRPr sz="3725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4221" y="4215508"/>
            <a:ext cx="2832155" cy="744756"/>
          </a:xfrm>
          <a:prstGeom prst="rect">
            <a:avLst/>
          </a:prstGeom>
        </p:spPr>
        <p:txBody>
          <a:bodyPr vert="horz" wrap="square" lIns="0" tIns="6033" rIns="0" bIns="0" rtlCol="0">
            <a:spAutoFit/>
          </a:bodyPr>
          <a:lstStyle/>
          <a:p>
            <a:pPr marL="6350" marR="32067" lvl="0" indent="0" algn="l" defTabSz="914400" rtl="0" eaLnBrk="1" fontAlgn="auto" latinLnBrk="0" hangingPunct="1">
              <a:lnSpc>
                <a:spcPct val="100000"/>
              </a:lnSpc>
              <a:spcBef>
                <a:spcPts val="4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Community</a:t>
            </a:r>
            <a:r>
              <a:rPr kumimoji="0" sz="1200" b="0" i="0" u="none" strike="noStrike" kern="1200" cap="none" spc="2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Connections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Drive</a:t>
            </a:r>
            <a:r>
              <a:rPr kumimoji="0" sz="1200" b="0" i="0" u="none" strike="noStrike" kern="1200" cap="none" spc="-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Impact</a:t>
            </a:r>
            <a:endParaRPr kumimoji="0" lang="en-US" sz="1200" b="0" i="0" u="none" strike="noStrike" kern="1200" cap="none" spc="-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6350" marR="32067" lvl="0" indent="0" algn="l" defTabSz="914400" rtl="0" eaLnBrk="1" fontAlgn="auto" latinLnBrk="0" hangingPunct="1">
              <a:lnSpc>
                <a:spcPct val="100000"/>
              </a:lnSpc>
              <a:spcBef>
                <a:spcPts val="4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6350" marR="32067" lvl="0" indent="0" algn="l" defTabSz="914400" rtl="0" eaLnBrk="1" fontAlgn="auto" latinLnBrk="0" hangingPunct="1">
              <a:lnSpc>
                <a:spcPct val="100000"/>
              </a:lnSpc>
              <a:spcBef>
                <a:spcPts val="4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Partnerships</a:t>
            </a:r>
            <a:r>
              <a:rPr kumimoji="0" sz="120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expand</a:t>
            </a:r>
            <a:r>
              <a:rPr kumimoji="0" sz="120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the</a:t>
            </a:r>
            <a:r>
              <a:rPr kumimoji="0" sz="120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reach</a:t>
            </a:r>
            <a:r>
              <a:rPr kumimoji="0" sz="120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1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of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VFW</a:t>
            </a:r>
            <a:r>
              <a:rPr kumimoji="0" sz="1200" b="0" i="0" u="none" strike="noStrike" kern="1200" cap="none" spc="-2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programs</a:t>
            </a:r>
            <a:r>
              <a:rPr kumimoji="0" sz="120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sz="1200" b="0" i="0" u="none" strike="noStrike" kern="1200" cap="none" spc="-2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services.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6375" y="4198709"/>
            <a:ext cx="2621079" cy="745076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Boost</a:t>
            </a:r>
            <a:r>
              <a:rPr kumimoji="0" lang="en-US" sz="1200" b="0" i="0" u="none" strike="noStrike" kern="1200" cap="none" spc="-5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Visibility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Credibility</a:t>
            </a:r>
          </a:p>
          <a:p>
            <a:pPr marL="63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6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Active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relationships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position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the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lang="en-US" sz="1200" dirty="0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VFW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as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2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trusted</a:t>
            </a:r>
            <a:r>
              <a:rPr kumimoji="0" lang="en-US" sz="1200" b="0" i="0" u="none" strike="noStrike" kern="1200" cap="none" spc="-1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community</a:t>
            </a:r>
            <a:r>
              <a:rPr kumimoji="0" lang="en-US" sz="1200" b="0" i="0" u="none" strike="noStrike" kern="1200" cap="none" spc="-1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hub.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26308" y="4202364"/>
            <a:ext cx="2621079" cy="77072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Fuel</a:t>
            </a:r>
            <a:r>
              <a:rPr kumimoji="0" lang="en-US" sz="1200" b="0" i="0" u="none" strike="noStrike" kern="1200" cap="none" spc="-4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Membership</a:t>
            </a:r>
            <a:r>
              <a:rPr kumimoji="0" lang="en-US" sz="1200" b="0" i="0" u="none" strike="noStrike" kern="1200" cap="none" spc="-4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Growth </a:t>
            </a:r>
          </a:p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6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Engagement</a:t>
            </a:r>
            <a:r>
              <a:rPr kumimoji="0" sz="1200" b="0" i="0" u="none" strike="noStrike" kern="1200" cap="none" spc="-18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with</a:t>
            </a:r>
            <a:r>
              <a:rPr kumimoji="0" sz="1200" b="0" i="0" u="none" strike="noStrike" kern="1200" cap="none" spc="-18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partners</a:t>
            </a:r>
            <a:r>
              <a:rPr kumimoji="0" sz="1200" b="0" i="0" u="none" strike="noStrike" kern="1200" cap="none" spc="-18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creates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natura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athways</a:t>
            </a:r>
            <a:r>
              <a:rPr kumimoji="0" sz="1200" b="0" i="0" u="none" strike="noStrike" kern="1200" cap="none" spc="-3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for</a:t>
            </a:r>
            <a:r>
              <a:rPr kumimoji="0" sz="1200" b="0" i="0" u="none" strike="noStrike" kern="1200" cap="none" spc="-3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1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new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members</a:t>
            </a:r>
            <a:r>
              <a:rPr kumimoji="0" sz="9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T Serif"/>
                <a:ea typeface="+mn-ea"/>
                <a:cs typeface="PT Serif"/>
              </a:rPr>
              <a:t>.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/>
              <a:ea typeface="+mn-ea"/>
              <a:cs typeface="PT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906" y="2839262"/>
            <a:ext cx="1626908" cy="10033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380" y="2852197"/>
            <a:ext cx="1817408" cy="10033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6354" y="2861621"/>
            <a:ext cx="1750740" cy="10033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body" idx="1"/>
          </p:nvPr>
        </p:nvSpPr>
        <p:spPr>
          <a:xfrm>
            <a:off x="655995" y="1556118"/>
            <a:ext cx="7548297" cy="1112164"/>
          </a:xfrm>
          <a:prstGeom prst="rect">
            <a:avLst/>
          </a:prstGeom>
        </p:spPr>
        <p:txBody>
          <a:bodyPr vert="horz" wrap="square" lIns="0" tIns="60008" rIns="0" bIns="0" rtlCol="0">
            <a:spAutoFit/>
          </a:bodyPr>
          <a:lstStyle/>
          <a:p>
            <a:pPr marL="0" marR="2540" indent="0">
              <a:lnSpc>
                <a:spcPts val="4115"/>
              </a:lnSpc>
              <a:spcBef>
                <a:spcPts val="472"/>
              </a:spcBef>
              <a:buNone/>
            </a:pPr>
            <a:r>
              <a:rPr sz="3725" dirty="0">
                <a:latin typeface="Roboto" panose="02000000000000000000" pitchFamily="2" charset="0"/>
                <a:ea typeface="Roboto" panose="02000000000000000000" pitchFamily="2" charset="0"/>
              </a:rPr>
              <a:t>VFW</a:t>
            </a:r>
            <a:r>
              <a:rPr sz="3725" spc="-13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sz="3725" dirty="0">
                <a:latin typeface="Roboto" panose="02000000000000000000" pitchFamily="2" charset="0"/>
                <a:ea typeface="Roboto" panose="02000000000000000000" pitchFamily="2" charset="0"/>
              </a:rPr>
              <a:t>Pillars:</a:t>
            </a:r>
            <a:r>
              <a:rPr sz="3725" spc="-8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sz="3725" dirty="0">
                <a:latin typeface="Roboto" panose="02000000000000000000" pitchFamily="2" charset="0"/>
                <a:ea typeface="Roboto" panose="02000000000000000000" pitchFamily="2" charset="0"/>
              </a:rPr>
              <a:t>The</a:t>
            </a:r>
            <a:r>
              <a:rPr sz="3725" spc="-3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sz="3725" spc="-6" dirty="0">
                <a:latin typeface="Roboto" panose="02000000000000000000" pitchFamily="2" charset="0"/>
                <a:ea typeface="Roboto" panose="02000000000000000000" pitchFamily="2" charset="0"/>
              </a:rPr>
              <a:t>Foundation </a:t>
            </a:r>
            <a:r>
              <a:rPr sz="3725" dirty="0">
                <a:latin typeface="Roboto" panose="02000000000000000000" pitchFamily="2" charset="0"/>
                <a:ea typeface="Roboto" panose="02000000000000000000" pitchFamily="2" charset="0"/>
              </a:rPr>
              <a:t>of </a:t>
            </a:r>
            <a:r>
              <a:rPr lang="en-US" sz="3725" spc="-6" dirty="0">
                <a:latin typeface="Roboto" panose="02000000000000000000" pitchFamily="2" charset="0"/>
                <a:ea typeface="Roboto" panose="02000000000000000000" pitchFamily="2" charset="0"/>
              </a:rPr>
              <a:t>Relationships</a:t>
            </a:r>
            <a:endParaRPr sz="3725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6444" y="4707070"/>
            <a:ext cx="2339563" cy="77072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Advocacy:</a:t>
            </a:r>
            <a:r>
              <a:rPr kumimoji="0" lang="en-US" sz="1200" b="0" i="0" u="none" strike="noStrike" kern="1200" cap="none" spc="-3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Amplify </a:t>
            </a:r>
            <a:r>
              <a:rPr kumimoji="0" lang="en-US" sz="1200" b="0" i="0" u="none" strike="noStrike" kern="1200" cap="none" spc="-18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Veteran</a:t>
            </a:r>
            <a:r>
              <a:rPr kumimoji="0" lang="en-US" sz="1200" b="0" i="0" u="none" strike="noStrike" kern="1200" cap="none" spc="-48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Voices</a:t>
            </a:r>
          </a:p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Par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tner</a:t>
            </a:r>
            <a:r>
              <a:rPr kumimoji="0" sz="1200" b="0" i="0" u="none" strike="noStrike" kern="1200" cap="none" spc="-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to</a:t>
            </a:r>
            <a:r>
              <a:rPr kumimoji="0" sz="1200" b="0" i="0" u="none" strike="noStrike" kern="1200" cap="none" spc="-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educate</a:t>
            </a:r>
            <a:r>
              <a:rPr kumimoji="0" sz="1200" b="0" i="0" u="none" strike="noStrike" kern="1200" cap="none" spc="-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the</a:t>
            </a:r>
            <a:r>
              <a:rPr kumimoji="0" sz="1200" b="0" i="0" u="none" strike="noStrike" kern="1200" cap="none" spc="-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public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sz="1200" b="0" i="0" u="none" strike="noStrike" kern="1200" cap="none" spc="-2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influence</a:t>
            </a:r>
            <a:r>
              <a:rPr kumimoji="0" sz="1200" b="0" i="0" u="none" strike="noStrike" kern="1200" cap="none" spc="-2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local</a:t>
            </a:r>
            <a:r>
              <a:rPr kumimoji="0" sz="1200" b="0" i="0" u="none" strike="noStrike" kern="1200" cap="none" spc="-2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leaders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36884" y="4707070"/>
            <a:ext cx="2688034" cy="77072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Assistance:</a:t>
            </a:r>
            <a:r>
              <a:rPr kumimoji="0" lang="en-US" sz="1200" b="0" i="0" u="none" strike="noStrike" kern="1200" cap="none" spc="-2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Expand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Support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Networks</a:t>
            </a:r>
          </a:p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Collaborate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to</a:t>
            </a:r>
            <a:r>
              <a:rPr kumimoji="0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provide</a:t>
            </a:r>
            <a:r>
              <a:rPr kumimoji="0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vital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resources</a:t>
            </a:r>
            <a:r>
              <a:rPr kumimoji="0" sz="1200" b="0" i="0" u="none" strike="noStrike" kern="1200" cap="none" spc="-18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sz="1200" b="0" i="0" u="none" strike="noStrike" kern="1200" cap="none" spc="-1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services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34249" y="4667244"/>
            <a:ext cx="3009751" cy="77072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Camaraderie:</a:t>
            </a:r>
            <a:r>
              <a:rPr kumimoji="0" lang="en-US" sz="1200" b="0" i="0" u="none" strike="noStrike" kern="1200" cap="none" spc="-68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Build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Lasting</a:t>
            </a:r>
            <a:r>
              <a:rPr kumimoji="0" lang="en-US" sz="1200" b="0" i="0" u="none" strike="noStrike" kern="1200" cap="none" spc="-38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Connections</a:t>
            </a:r>
          </a:p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6350" marR="254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reate</a:t>
            </a:r>
            <a:r>
              <a:rPr kumimoji="0" sz="1200" b="0" i="0" u="none" strike="noStrike" kern="1200" cap="none" spc="-1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shared</a:t>
            </a:r>
            <a:r>
              <a:rPr kumimoji="0" sz="1200" b="0" i="0" u="none" strike="noStrike" kern="1200" cap="none" spc="-1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experiences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that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unite</a:t>
            </a:r>
            <a:r>
              <a:rPr kumimoji="0" sz="1200" b="0" i="0" u="none" strike="noStrike" kern="1200" cap="none" spc="-13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veterans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communities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995" y="3140436"/>
            <a:ext cx="2140463" cy="126744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2599" y="3140436"/>
            <a:ext cx="2140463" cy="12674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203" y="3175240"/>
            <a:ext cx="2140463" cy="12674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325277"/>
            <a:ext cx="9067800" cy="1041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n-US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 panose="020A0603040505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63D6EC-6FFC-B308-245D-32355C715F10}"/>
              </a:ext>
            </a:extLst>
          </p:cNvPr>
          <p:cNvSpPr txBox="1"/>
          <p:nvPr/>
        </p:nvSpPr>
        <p:spPr>
          <a:xfrm>
            <a:off x="416702" y="1459963"/>
            <a:ext cx="6341918" cy="1240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Aligning Relationships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With</a:t>
            </a:r>
            <a:r>
              <a:rPr kumimoji="0" lang="en-US" sz="3730" b="0" i="0" u="none" strike="noStrike" kern="1200" cap="none" spc="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 </a:t>
            </a:r>
            <a:r>
              <a:rPr kumimoji="0" lang="en-US" sz="3730" b="0" i="0" u="none" strike="noStrike" kern="1200" cap="none" spc="-25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Our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Pillars</a:t>
            </a:r>
            <a:endParaRPr kumimoji="0" lang="en-US" sz="37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Roboto"/>
            </a:endParaRPr>
          </a:p>
        </p:txBody>
      </p:sp>
      <p:pic>
        <p:nvPicPr>
          <p:cNvPr id="6" name="object 5">
            <a:extLst>
              <a:ext uri="{FF2B5EF4-FFF2-40B4-BE49-F238E27FC236}">
                <a16:creationId xmlns:a16="http://schemas.microsoft.com/office/drawing/2014/main" id="{8CAD512E-E636-8BB2-9853-78BCA66441FB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91" y="3294018"/>
            <a:ext cx="3956890" cy="29342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1EBD8C-DE52-A7B5-DAEC-26E0CBAA643B}"/>
              </a:ext>
            </a:extLst>
          </p:cNvPr>
          <p:cNvSpPr txBox="1"/>
          <p:nvPr/>
        </p:nvSpPr>
        <p:spPr>
          <a:xfrm>
            <a:off x="4469157" y="3181874"/>
            <a:ext cx="4578926" cy="3311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Embed</a:t>
            </a:r>
            <a:r>
              <a:rPr kumimoji="0" lang="en-US" sz="2000" b="0" i="0" u="none" strike="noStrike" kern="0" cap="none" spc="11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Advocacy</a:t>
            </a:r>
            <a:r>
              <a:rPr kumimoji="0" lang="en-US" sz="2000" b="0" i="0" u="none" strike="noStrike" kern="0" cap="none" spc="1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in</a:t>
            </a:r>
            <a:r>
              <a:rPr kumimoji="0" lang="en-US" sz="2000" b="0" i="0" u="none" strike="noStrike" kern="0" cap="none" spc="1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Every</a:t>
            </a:r>
            <a:r>
              <a:rPr kumimoji="0" lang="en-US" sz="2000" b="0" i="0" u="none" strike="noStrike" kern="0" cap="none" spc="1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Partnership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Expand</a:t>
            </a:r>
            <a:r>
              <a:rPr kumimoji="0" lang="en-US" sz="2000" b="0" i="0" u="none" strike="noStrike" kern="1200" cap="none" spc="11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Assistance</a:t>
            </a:r>
            <a:r>
              <a:rPr kumimoji="0" lang="en-US" sz="2000" b="0" i="0" u="none" strike="noStrike" kern="1200" cap="none" spc="15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&amp;</a:t>
            </a:r>
            <a:r>
              <a:rPr kumimoji="0" lang="en-US" sz="2000" b="0" i="0" u="none" strike="noStrike" kern="1200" cap="none" spc="15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Services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Foster</a:t>
            </a:r>
            <a:r>
              <a:rPr kumimoji="0" lang="en-US" sz="2000" b="0" i="0" u="none" strike="noStrike" kern="1200" cap="none" spc="15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7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Camaraderie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Through</a:t>
            </a:r>
            <a:r>
              <a:rPr kumimoji="0" lang="en-US" sz="2000" b="0" i="0" u="none" strike="noStrike" kern="1200" cap="none" spc="15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Joint</a:t>
            </a:r>
            <a:r>
              <a:rPr kumimoji="0" lang="en-US" sz="2000" b="0" i="0" u="none" strike="noStrike" kern="1200" cap="none" spc="10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Action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Align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Every</a:t>
            </a:r>
            <a:r>
              <a:rPr kumimoji="0" lang="en-US" sz="2000" b="0" i="0" u="none" strike="noStrike" kern="1200" cap="none" spc="15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Initiative</a:t>
            </a:r>
            <a:r>
              <a:rPr kumimoji="0" lang="en-US" sz="2000" b="0" i="0" u="none" strike="noStrike" kern="1200" cap="none" spc="14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6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With</a:t>
            </a:r>
            <a:r>
              <a:rPr kumimoji="0" lang="en-US" sz="2000" b="0" i="0" u="none" strike="noStrike" kern="1200" cap="none" spc="8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55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VFW</a:t>
            </a:r>
            <a:r>
              <a:rPr kumimoji="0" lang="en-US" sz="2000" b="0" i="0" u="none" strike="noStrike" kern="1200" cap="none" spc="8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1200" cap="none" spc="-11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Values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88182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AB1E65-297B-F1A5-9270-F38546C4E4B5}"/>
              </a:ext>
            </a:extLst>
          </p:cNvPr>
          <p:cNvSpPr txBox="1"/>
          <p:nvPr/>
        </p:nvSpPr>
        <p:spPr>
          <a:xfrm>
            <a:off x="609600" y="2644170"/>
            <a:ext cx="7924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</a:rPr>
              <a:t>Building</a:t>
            </a:r>
            <a:r>
              <a:rPr kumimoji="0" lang="en-US" sz="4800" b="0" i="0" u="none" strike="noStrike" kern="1200" cap="none" spc="-7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</a:rPr>
              <a:t>and</a:t>
            </a:r>
            <a:r>
              <a:rPr kumimoji="0" lang="en-US" sz="4800" b="0" i="0" u="none" strike="noStrike" kern="1200" cap="none" spc="-7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4800" b="0" i="0" u="none" strike="noStrike" kern="1200" cap="none" spc="-11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Nurturing Partnerships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64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07F1B4-2BB2-E6A2-728C-ED2873EE3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18D57-13A5-4968-950D-8FEF41FA43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4B39A6-70C7-4A0C-8D87-6F7B245A5BB5}"/>
              </a:ext>
            </a:extLst>
          </p:cNvPr>
          <p:cNvSpPr txBox="1"/>
          <p:nvPr/>
        </p:nvSpPr>
        <p:spPr>
          <a:xfrm>
            <a:off x="215153" y="1116204"/>
            <a:ext cx="8132618" cy="1010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8250"/>
              </a:lnSpc>
              <a:spcBef>
                <a:spcPts val="9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Identifying</a:t>
            </a:r>
            <a:r>
              <a:rPr kumimoji="0" lang="en-US" sz="373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Key</a:t>
            </a:r>
            <a:r>
              <a:rPr kumimoji="0" lang="en-US" sz="373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Community Partners</a:t>
            </a:r>
          </a:p>
        </p:txBody>
      </p:sp>
      <p:grpSp>
        <p:nvGrpSpPr>
          <p:cNvPr id="6" name="object 9">
            <a:extLst>
              <a:ext uri="{FF2B5EF4-FFF2-40B4-BE49-F238E27FC236}">
                <a16:creationId xmlns:a16="http://schemas.microsoft.com/office/drawing/2014/main" id="{D2160C20-761D-4140-8322-D9732D8E1E8E}"/>
              </a:ext>
            </a:extLst>
          </p:cNvPr>
          <p:cNvGrpSpPr/>
          <p:nvPr/>
        </p:nvGrpSpPr>
        <p:grpSpPr>
          <a:xfrm>
            <a:off x="1534880" y="2888932"/>
            <a:ext cx="1064260" cy="1080135"/>
            <a:chOff x="3751607" y="5764983"/>
            <a:chExt cx="1064260" cy="1080135"/>
          </a:xfrm>
        </p:grpSpPr>
        <p:pic>
          <p:nvPicPr>
            <p:cNvPr id="7" name="object 10">
              <a:extLst>
                <a:ext uri="{FF2B5EF4-FFF2-40B4-BE49-F238E27FC236}">
                  <a16:creationId xmlns:a16="http://schemas.microsoft.com/office/drawing/2014/main" id="{DC9CAA18-7894-C193-CF34-604AF3AB85BC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69684" y="6094077"/>
              <a:ext cx="227837" cy="227838"/>
            </a:xfrm>
            <a:prstGeom prst="rect">
              <a:avLst/>
            </a:prstGeom>
          </p:spPr>
        </p:pic>
        <p:pic>
          <p:nvPicPr>
            <p:cNvPr id="8" name="object 11">
              <a:extLst>
                <a:ext uri="{FF2B5EF4-FFF2-40B4-BE49-F238E27FC236}">
                  <a16:creationId xmlns:a16="http://schemas.microsoft.com/office/drawing/2014/main" id="{59849C2F-6B1F-B357-A731-96D18C90868D}"/>
                </a:ext>
              </a:extLst>
            </p:cNvPr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1441" y="6199559"/>
              <a:ext cx="202514" cy="202514"/>
            </a:xfrm>
            <a:prstGeom prst="rect">
              <a:avLst/>
            </a:prstGeom>
          </p:spPr>
        </p:pic>
        <p:pic>
          <p:nvPicPr>
            <p:cNvPr id="9" name="object 12">
              <a:extLst>
                <a:ext uri="{FF2B5EF4-FFF2-40B4-BE49-F238E27FC236}">
                  <a16:creationId xmlns:a16="http://schemas.microsoft.com/office/drawing/2014/main" id="{0488C512-1343-1D7F-B0EE-49C9DD085FCF}"/>
                </a:ext>
              </a:extLst>
            </p:cNvPr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3258" y="6199559"/>
              <a:ext cx="202514" cy="202514"/>
            </a:xfrm>
            <a:prstGeom prst="rect">
              <a:avLst/>
            </a:prstGeom>
          </p:spPr>
        </p:pic>
        <p:sp>
          <p:nvSpPr>
            <p:cNvPr id="10" name="object 13">
              <a:extLst>
                <a:ext uri="{FF2B5EF4-FFF2-40B4-BE49-F238E27FC236}">
                  <a16:creationId xmlns:a16="http://schemas.microsoft.com/office/drawing/2014/main" id="{F5A5B0E2-43AB-08F2-F55F-F66D617F2B04}"/>
                </a:ext>
              </a:extLst>
            </p:cNvPr>
            <p:cNvSpPr/>
            <p:nvPr/>
          </p:nvSpPr>
          <p:spPr>
            <a:xfrm>
              <a:off x="3751607" y="5764983"/>
              <a:ext cx="1064260" cy="1080135"/>
            </a:xfrm>
            <a:custGeom>
              <a:avLst/>
              <a:gdLst/>
              <a:ahLst/>
              <a:cxnLst/>
              <a:rect l="l" t="t" r="r" b="b"/>
              <a:pathLst>
                <a:path w="1064260" h="1080134">
                  <a:moveTo>
                    <a:pt x="295838" y="153898"/>
                  </a:moveTo>
                  <a:lnTo>
                    <a:pt x="228386" y="189139"/>
                  </a:lnTo>
                  <a:lnTo>
                    <a:pt x="195405" y="220637"/>
                  </a:lnTo>
                  <a:lnTo>
                    <a:pt x="165692" y="255164"/>
                  </a:lnTo>
                  <a:lnTo>
                    <a:pt x="139393" y="292590"/>
                  </a:lnTo>
                  <a:lnTo>
                    <a:pt x="116922" y="332308"/>
                  </a:lnTo>
                  <a:lnTo>
                    <a:pt x="112270" y="352806"/>
                  </a:lnTo>
                  <a:lnTo>
                    <a:pt x="118719" y="372902"/>
                  </a:lnTo>
                  <a:lnTo>
                    <a:pt x="133446" y="388013"/>
                  </a:lnTo>
                  <a:lnTo>
                    <a:pt x="153625" y="393560"/>
                  </a:lnTo>
                  <a:lnTo>
                    <a:pt x="165489" y="392067"/>
                  </a:lnTo>
                  <a:lnTo>
                    <a:pt x="176282" y="387448"/>
                  </a:lnTo>
                  <a:lnTo>
                    <a:pt x="185408" y="380062"/>
                  </a:lnTo>
                  <a:lnTo>
                    <a:pt x="192271" y="370268"/>
                  </a:lnTo>
                  <a:lnTo>
                    <a:pt x="215826" y="329770"/>
                  </a:lnTo>
                  <a:lnTo>
                    <a:pt x="244048" y="292590"/>
                  </a:lnTo>
                  <a:lnTo>
                    <a:pt x="276591" y="259127"/>
                  </a:lnTo>
                  <a:lnTo>
                    <a:pt x="313112" y="229781"/>
                  </a:lnTo>
                  <a:lnTo>
                    <a:pt x="324529" y="217589"/>
                  </a:lnTo>
                  <a:lnTo>
                    <a:pt x="330204" y="202496"/>
                  </a:lnTo>
                  <a:lnTo>
                    <a:pt x="329885" y="189139"/>
                  </a:lnTo>
                  <a:lnTo>
                    <a:pt x="329819" y="186377"/>
                  </a:lnTo>
                  <a:lnTo>
                    <a:pt x="323056" y="171107"/>
                  </a:lnTo>
                  <a:lnTo>
                    <a:pt x="310910" y="159635"/>
                  </a:lnTo>
                  <a:lnTo>
                    <a:pt x="295838" y="153898"/>
                  </a:lnTo>
                  <a:close/>
                </a:path>
                <a:path w="1064260" h="1080134">
                  <a:moveTo>
                    <a:pt x="768154" y="153898"/>
                  </a:moveTo>
                  <a:lnTo>
                    <a:pt x="753083" y="159635"/>
                  </a:lnTo>
                  <a:lnTo>
                    <a:pt x="740937" y="171107"/>
                  </a:lnTo>
                  <a:lnTo>
                    <a:pt x="734173" y="186377"/>
                  </a:lnTo>
                  <a:lnTo>
                    <a:pt x="733788" y="202496"/>
                  </a:lnTo>
                  <a:lnTo>
                    <a:pt x="739463" y="217589"/>
                  </a:lnTo>
                  <a:lnTo>
                    <a:pt x="750881" y="229781"/>
                  </a:lnTo>
                  <a:lnTo>
                    <a:pt x="787402" y="259127"/>
                  </a:lnTo>
                  <a:lnTo>
                    <a:pt x="819945" y="292590"/>
                  </a:lnTo>
                  <a:lnTo>
                    <a:pt x="848166" y="329770"/>
                  </a:lnTo>
                  <a:lnTo>
                    <a:pt x="871721" y="370268"/>
                  </a:lnTo>
                  <a:lnTo>
                    <a:pt x="878585" y="380062"/>
                  </a:lnTo>
                  <a:lnTo>
                    <a:pt x="887711" y="387448"/>
                  </a:lnTo>
                  <a:lnTo>
                    <a:pt x="898503" y="392067"/>
                  </a:lnTo>
                  <a:lnTo>
                    <a:pt x="910367" y="393560"/>
                  </a:lnTo>
                  <a:lnTo>
                    <a:pt x="930547" y="388013"/>
                  </a:lnTo>
                  <a:lnTo>
                    <a:pt x="945273" y="372902"/>
                  </a:lnTo>
                  <a:lnTo>
                    <a:pt x="951723" y="352806"/>
                  </a:lnTo>
                  <a:lnTo>
                    <a:pt x="947070" y="332308"/>
                  </a:lnTo>
                  <a:lnTo>
                    <a:pt x="924600" y="292590"/>
                  </a:lnTo>
                  <a:lnTo>
                    <a:pt x="898300" y="255164"/>
                  </a:lnTo>
                  <a:lnTo>
                    <a:pt x="868587" y="220637"/>
                  </a:lnTo>
                  <a:lnTo>
                    <a:pt x="835607" y="189139"/>
                  </a:lnTo>
                  <a:lnTo>
                    <a:pt x="799573" y="160921"/>
                  </a:lnTo>
                  <a:lnTo>
                    <a:pt x="784276" y="154219"/>
                  </a:lnTo>
                  <a:lnTo>
                    <a:pt x="768154" y="153898"/>
                  </a:lnTo>
                  <a:close/>
                </a:path>
                <a:path w="1064260" h="1080134">
                  <a:moveTo>
                    <a:pt x="594607" y="273062"/>
                  </a:moveTo>
                  <a:lnTo>
                    <a:pt x="469385" y="273062"/>
                  </a:lnTo>
                  <a:lnTo>
                    <a:pt x="476650" y="276859"/>
                  </a:lnTo>
                  <a:lnTo>
                    <a:pt x="484257" y="279996"/>
                  </a:lnTo>
                  <a:lnTo>
                    <a:pt x="492080" y="282435"/>
                  </a:lnTo>
                  <a:lnTo>
                    <a:pt x="492080" y="283019"/>
                  </a:lnTo>
                  <a:lnTo>
                    <a:pt x="494372" y="292832"/>
                  </a:lnTo>
                  <a:lnTo>
                    <a:pt x="500001" y="300782"/>
                  </a:lnTo>
                  <a:lnTo>
                    <a:pt x="508186" y="306095"/>
                  </a:lnTo>
                  <a:lnTo>
                    <a:pt x="517988" y="308000"/>
                  </a:lnTo>
                  <a:lnTo>
                    <a:pt x="546004" y="308000"/>
                  </a:lnTo>
                  <a:lnTo>
                    <a:pt x="555891" y="306095"/>
                  </a:lnTo>
                  <a:lnTo>
                    <a:pt x="564040" y="300782"/>
                  </a:lnTo>
                  <a:lnTo>
                    <a:pt x="569648" y="292832"/>
                  </a:lnTo>
                  <a:lnTo>
                    <a:pt x="571912" y="283019"/>
                  </a:lnTo>
                  <a:lnTo>
                    <a:pt x="571912" y="282435"/>
                  </a:lnTo>
                  <a:lnTo>
                    <a:pt x="579736" y="279996"/>
                  </a:lnTo>
                  <a:lnTo>
                    <a:pt x="587343" y="276859"/>
                  </a:lnTo>
                  <a:lnTo>
                    <a:pt x="594607" y="273062"/>
                  </a:lnTo>
                  <a:close/>
                </a:path>
                <a:path w="1064260" h="1080134">
                  <a:moveTo>
                    <a:pt x="450870" y="27555"/>
                  </a:moveTo>
                  <a:lnTo>
                    <a:pt x="413188" y="55016"/>
                  </a:lnTo>
                  <a:lnTo>
                    <a:pt x="405584" y="72874"/>
                  </a:lnTo>
                  <a:lnTo>
                    <a:pt x="407254" y="82453"/>
                  </a:lnTo>
                  <a:lnTo>
                    <a:pt x="412591" y="90970"/>
                  </a:lnTo>
                  <a:lnTo>
                    <a:pt x="412934" y="91389"/>
                  </a:lnTo>
                  <a:lnTo>
                    <a:pt x="409137" y="98666"/>
                  </a:lnTo>
                  <a:lnTo>
                    <a:pt x="406000" y="106260"/>
                  </a:lnTo>
                  <a:lnTo>
                    <a:pt x="403561" y="114084"/>
                  </a:lnTo>
                  <a:lnTo>
                    <a:pt x="402977" y="114084"/>
                  </a:lnTo>
                  <a:lnTo>
                    <a:pt x="393154" y="116365"/>
                  </a:lnTo>
                  <a:lnTo>
                    <a:pt x="385213" y="121975"/>
                  </a:lnTo>
                  <a:lnTo>
                    <a:pt x="379902" y="130116"/>
                  </a:lnTo>
                  <a:lnTo>
                    <a:pt x="377996" y="139992"/>
                  </a:lnTo>
                  <a:lnTo>
                    <a:pt x="377996" y="168008"/>
                  </a:lnTo>
                  <a:lnTo>
                    <a:pt x="379903" y="177894"/>
                  </a:lnTo>
                  <a:lnTo>
                    <a:pt x="385219" y="186043"/>
                  </a:lnTo>
                  <a:lnTo>
                    <a:pt x="393169" y="191652"/>
                  </a:lnTo>
                  <a:lnTo>
                    <a:pt x="402977" y="193916"/>
                  </a:lnTo>
                  <a:lnTo>
                    <a:pt x="403561" y="193916"/>
                  </a:lnTo>
                  <a:lnTo>
                    <a:pt x="406000" y="201752"/>
                  </a:lnTo>
                  <a:lnTo>
                    <a:pt x="409137" y="209346"/>
                  </a:lnTo>
                  <a:lnTo>
                    <a:pt x="412934" y="216611"/>
                  </a:lnTo>
                  <a:lnTo>
                    <a:pt x="412591" y="217030"/>
                  </a:lnTo>
                  <a:lnTo>
                    <a:pt x="407251" y="225555"/>
                  </a:lnTo>
                  <a:lnTo>
                    <a:pt x="405584" y="235130"/>
                  </a:lnTo>
                  <a:lnTo>
                    <a:pt x="407569" y="244644"/>
                  </a:lnTo>
                  <a:lnTo>
                    <a:pt x="413188" y="252983"/>
                  </a:lnTo>
                  <a:lnTo>
                    <a:pt x="433013" y="272808"/>
                  </a:lnTo>
                  <a:lnTo>
                    <a:pt x="441354" y="278433"/>
                  </a:lnTo>
                  <a:lnTo>
                    <a:pt x="450870" y="280417"/>
                  </a:lnTo>
                  <a:lnTo>
                    <a:pt x="460446" y="278746"/>
                  </a:lnTo>
                  <a:lnTo>
                    <a:pt x="468966" y="273405"/>
                  </a:lnTo>
                  <a:lnTo>
                    <a:pt x="469385" y="273062"/>
                  </a:lnTo>
                  <a:lnTo>
                    <a:pt x="630603" y="273062"/>
                  </a:lnTo>
                  <a:lnTo>
                    <a:pt x="630980" y="272808"/>
                  </a:lnTo>
                  <a:lnTo>
                    <a:pt x="650805" y="252983"/>
                  </a:lnTo>
                  <a:lnTo>
                    <a:pt x="656429" y="244644"/>
                  </a:lnTo>
                  <a:lnTo>
                    <a:pt x="658414" y="235130"/>
                  </a:lnTo>
                  <a:lnTo>
                    <a:pt x="656743" y="225555"/>
                  </a:lnTo>
                  <a:lnTo>
                    <a:pt x="653359" y="220154"/>
                  </a:lnTo>
                  <a:lnTo>
                    <a:pt x="531996" y="220154"/>
                  </a:lnTo>
                  <a:lnTo>
                    <a:pt x="506245" y="214956"/>
                  </a:lnTo>
                  <a:lnTo>
                    <a:pt x="485217" y="200779"/>
                  </a:lnTo>
                  <a:lnTo>
                    <a:pt x="471041" y="179751"/>
                  </a:lnTo>
                  <a:lnTo>
                    <a:pt x="465842" y="154000"/>
                  </a:lnTo>
                  <a:lnTo>
                    <a:pt x="471041" y="128249"/>
                  </a:lnTo>
                  <a:lnTo>
                    <a:pt x="485217" y="107221"/>
                  </a:lnTo>
                  <a:lnTo>
                    <a:pt x="506245" y="93044"/>
                  </a:lnTo>
                  <a:lnTo>
                    <a:pt x="531996" y="87845"/>
                  </a:lnTo>
                  <a:lnTo>
                    <a:pt x="653369" y="87845"/>
                  </a:lnTo>
                  <a:lnTo>
                    <a:pt x="656765" y="82453"/>
                  </a:lnTo>
                  <a:lnTo>
                    <a:pt x="630980" y="35191"/>
                  </a:lnTo>
                  <a:lnTo>
                    <a:pt x="630605" y="34937"/>
                  </a:lnTo>
                  <a:lnTo>
                    <a:pt x="469385" y="34937"/>
                  </a:lnTo>
                  <a:lnTo>
                    <a:pt x="468966" y="34607"/>
                  </a:lnTo>
                  <a:lnTo>
                    <a:pt x="460450" y="29237"/>
                  </a:lnTo>
                  <a:lnTo>
                    <a:pt x="450870" y="27555"/>
                  </a:lnTo>
                  <a:close/>
                </a:path>
                <a:path w="1064260" h="1080134">
                  <a:moveTo>
                    <a:pt x="630603" y="273062"/>
                  </a:moveTo>
                  <a:lnTo>
                    <a:pt x="594607" y="273062"/>
                  </a:lnTo>
                  <a:lnTo>
                    <a:pt x="595026" y="273405"/>
                  </a:lnTo>
                  <a:lnTo>
                    <a:pt x="603546" y="278746"/>
                  </a:lnTo>
                  <a:lnTo>
                    <a:pt x="613122" y="280417"/>
                  </a:lnTo>
                  <a:lnTo>
                    <a:pt x="622639" y="278433"/>
                  </a:lnTo>
                  <a:lnTo>
                    <a:pt x="630603" y="273062"/>
                  </a:lnTo>
                  <a:close/>
                </a:path>
                <a:path w="1064260" h="1080134">
                  <a:moveTo>
                    <a:pt x="653369" y="87845"/>
                  </a:moveTo>
                  <a:lnTo>
                    <a:pt x="531996" y="87845"/>
                  </a:lnTo>
                  <a:lnTo>
                    <a:pt x="557747" y="93044"/>
                  </a:lnTo>
                  <a:lnTo>
                    <a:pt x="578775" y="107221"/>
                  </a:lnTo>
                  <a:lnTo>
                    <a:pt x="592952" y="128249"/>
                  </a:lnTo>
                  <a:lnTo>
                    <a:pt x="598151" y="154000"/>
                  </a:lnTo>
                  <a:lnTo>
                    <a:pt x="592952" y="179751"/>
                  </a:lnTo>
                  <a:lnTo>
                    <a:pt x="578775" y="200779"/>
                  </a:lnTo>
                  <a:lnTo>
                    <a:pt x="557747" y="214956"/>
                  </a:lnTo>
                  <a:lnTo>
                    <a:pt x="531996" y="220154"/>
                  </a:lnTo>
                  <a:lnTo>
                    <a:pt x="653359" y="220154"/>
                  </a:lnTo>
                  <a:lnTo>
                    <a:pt x="651402" y="217030"/>
                  </a:lnTo>
                  <a:lnTo>
                    <a:pt x="651059" y="216611"/>
                  </a:lnTo>
                  <a:lnTo>
                    <a:pt x="654856" y="209346"/>
                  </a:lnTo>
                  <a:lnTo>
                    <a:pt x="657993" y="201752"/>
                  </a:lnTo>
                  <a:lnTo>
                    <a:pt x="660431" y="193916"/>
                  </a:lnTo>
                  <a:lnTo>
                    <a:pt x="661016" y="193916"/>
                  </a:lnTo>
                  <a:lnTo>
                    <a:pt x="670823" y="191652"/>
                  </a:lnTo>
                  <a:lnTo>
                    <a:pt x="678773" y="186043"/>
                  </a:lnTo>
                  <a:lnTo>
                    <a:pt x="684090" y="177894"/>
                  </a:lnTo>
                  <a:lnTo>
                    <a:pt x="685997" y="168008"/>
                  </a:lnTo>
                  <a:lnTo>
                    <a:pt x="685997" y="139992"/>
                  </a:lnTo>
                  <a:lnTo>
                    <a:pt x="684072" y="130116"/>
                  </a:lnTo>
                  <a:lnTo>
                    <a:pt x="678754" y="121975"/>
                  </a:lnTo>
                  <a:lnTo>
                    <a:pt x="670813" y="116365"/>
                  </a:lnTo>
                  <a:lnTo>
                    <a:pt x="661016" y="114084"/>
                  </a:lnTo>
                  <a:lnTo>
                    <a:pt x="660431" y="114084"/>
                  </a:lnTo>
                  <a:lnTo>
                    <a:pt x="657993" y="106260"/>
                  </a:lnTo>
                  <a:lnTo>
                    <a:pt x="654856" y="98666"/>
                  </a:lnTo>
                  <a:lnTo>
                    <a:pt x="651059" y="91389"/>
                  </a:lnTo>
                  <a:lnTo>
                    <a:pt x="651402" y="90970"/>
                  </a:lnTo>
                  <a:lnTo>
                    <a:pt x="653369" y="87845"/>
                  </a:lnTo>
                  <a:close/>
                </a:path>
                <a:path w="1064260" h="1080134">
                  <a:moveTo>
                    <a:pt x="546004" y="0"/>
                  </a:moveTo>
                  <a:lnTo>
                    <a:pt x="517988" y="0"/>
                  </a:lnTo>
                  <a:lnTo>
                    <a:pt x="508113" y="1924"/>
                  </a:lnTo>
                  <a:lnTo>
                    <a:pt x="499972" y="7242"/>
                  </a:lnTo>
                  <a:lnTo>
                    <a:pt x="494362" y="15184"/>
                  </a:lnTo>
                  <a:lnTo>
                    <a:pt x="492080" y="24980"/>
                  </a:lnTo>
                  <a:lnTo>
                    <a:pt x="492080" y="25577"/>
                  </a:lnTo>
                  <a:lnTo>
                    <a:pt x="484257" y="28003"/>
                  </a:lnTo>
                  <a:lnTo>
                    <a:pt x="476650" y="31140"/>
                  </a:lnTo>
                  <a:lnTo>
                    <a:pt x="469385" y="34937"/>
                  </a:lnTo>
                  <a:lnTo>
                    <a:pt x="594607" y="34937"/>
                  </a:lnTo>
                  <a:lnTo>
                    <a:pt x="587343" y="31140"/>
                  </a:lnTo>
                  <a:lnTo>
                    <a:pt x="579736" y="28003"/>
                  </a:lnTo>
                  <a:lnTo>
                    <a:pt x="571912" y="25577"/>
                  </a:lnTo>
                  <a:lnTo>
                    <a:pt x="571912" y="24980"/>
                  </a:lnTo>
                  <a:lnTo>
                    <a:pt x="569631" y="15184"/>
                  </a:lnTo>
                  <a:lnTo>
                    <a:pt x="564021" y="7242"/>
                  </a:lnTo>
                  <a:lnTo>
                    <a:pt x="555880" y="1924"/>
                  </a:lnTo>
                  <a:lnTo>
                    <a:pt x="546004" y="0"/>
                  </a:lnTo>
                  <a:close/>
                </a:path>
                <a:path w="1064260" h="1080134">
                  <a:moveTo>
                    <a:pt x="613122" y="27555"/>
                  </a:moveTo>
                  <a:lnTo>
                    <a:pt x="603543" y="29237"/>
                  </a:lnTo>
                  <a:lnTo>
                    <a:pt x="595026" y="34607"/>
                  </a:lnTo>
                  <a:lnTo>
                    <a:pt x="594607" y="34937"/>
                  </a:lnTo>
                  <a:lnTo>
                    <a:pt x="630605" y="34937"/>
                  </a:lnTo>
                  <a:lnTo>
                    <a:pt x="622642" y="29546"/>
                  </a:lnTo>
                  <a:lnTo>
                    <a:pt x="613122" y="27555"/>
                  </a:lnTo>
                  <a:close/>
                </a:path>
                <a:path w="1064260" h="1080134">
                  <a:moveTo>
                    <a:pt x="35045" y="770407"/>
                  </a:moveTo>
                  <a:lnTo>
                    <a:pt x="6035" y="833471"/>
                  </a:lnTo>
                  <a:lnTo>
                    <a:pt x="0" y="889334"/>
                  </a:lnTo>
                  <a:lnTo>
                    <a:pt x="1009" y="942993"/>
                  </a:lnTo>
                  <a:lnTo>
                    <a:pt x="6473" y="991144"/>
                  </a:lnTo>
                  <a:lnTo>
                    <a:pt x="13798" y="1030389"/>
                  </a:lnTo>
                  <a:lnTo>
                    <a:pt x="35890" y="1066220"/>
                  </a:lnTo>
                  <a:lnTo>
                    <a:pt x="54439" y="1076577"/>
                  </a:lnTo>
                  <a:lnTo>
                    <a:pt x="54802" y="1076577"/>
                  </a:lnTo>
                  <a:lnTo>
                    <a:pt x="75622" y="1080096"/>
                  </a:lnTo>
                  <a:lnTo>
                    <a:pt x="289606" y="1080096"/>
                  </a:lnTo>
                  <a:lnTo>
                    <a:pt x="293821" y="1077633"/>
                  </a:lnTo>
                  <a:lnTo>
                    <a:pt x="298329" y="1069860"/>
                  </a:lnTo>
                  <a:lnTo>
                    <a:pt x="298367" y="1065085"/>
                  </a:lnTo>
                  <a:lnTo>
                    <a:pt x="296183" y="1061161"/>
                  </a:lnTo>
                  <a:lnTo>
                    <a:pt x="293147" y="1055407"/>
                  </a:lnTo>
                  <a:lnTo>
                    <a:pt x="279357" y="1001995"/>
                  </a:lnTo>
                  <a:lnTo>
                    <a:pt x="272794" y="960277"/>
                  </a:lnTo>
                  <a:lnTo>
                    <a:pt x="268297" y="913587"/>
                  </a:lnTo>
                  <a:lnTo>
                    <a:pt x="267189" y="863612"/>
                  </a:lnTo>
                  <a:lnTo>
                    <a:pt x="267328" y="857148"/>
                  </a:lnTo>
                  <a:lnTo>
                    <a:pt x="262566" y="851636"/>
                  </a:lnTo>
                  <a:lnTo>
                    <a:pt x="197918" y="841258"/>
                  </a:lnTo>
                  <a:lnTo>
                    <a:pt x="147028" y="828730"/>
                  </a:lnTo>
                  <a:lnTo>
                    <a:pt x="103881" y="813353"/>
                  </a:lnTo>
                  <a:lnTo>
                    <a:pt x="68859" y="795263"/>
                  </a:lnTo>
                  <a:lnTo>
                    <a:pt x="39325" y="771664"/>
                  </a:lnTo>
                  <a:lnTo>
                    <a:pt x="35045" y="770407"/>
                  </a:lnTo>
                  <a:close/>
                </a:path>
                <a:path w="1064260" h="1080134">
                  <a:moveTo>
                    <a:pt x="96550" y="635971"/>
                  </a:moveTo>
                  <a:lnTo>
                    <a:pt x="56927" y="650913"/>
                  </a:lnTo>
                  <a:lnTo>
                    <a:pt x="39430" y="686538"/>
                  </a:lnTo>
                  <a:lnTo>
                    <a:pt x="38272" y="706003"/>
                  </a:lnTo>
                  <a:lnTo>
                    <a:pt x="40621" y="723696"/>
                  </a:lnTo>
                  <a:lnTo>
                    <a:pt x="60639" y="757057"/>
                  </a:lnTo>
                  <a:lnTo>
                    <a:pt x="98778" y="782903"/>
                  </a:lnTo>
                  <a:lnTo>
                    <a:pt x="148129" y="802155"/>
                  </a:lnTo>
                  <a:lnTo>
                    <a:pt x="201784" y="815738"/>
                  </a:lnTo>
                  <a:lnTo>
                    <a:pt x="252832" y="824575"/>
                  </a:lnTo>
                  <a:lnTo>
                    <a:pt x="294367" y="829589"/>
                  </a:lnTo>
                  <a:lnTo>
                    <a:pt x="292658" y="889334"/>
                  </a:lnTo>
                  <a:lnTo>
                    <a:pt x="296568" y="945180"/>
                  </a:lnTo>
                  <a:lnTo>
                    <a:pt x="303615" y="993665"/>
                  </a:lnTo>
                  <a:lnTo>
                    <a:pt x="311321" y="1031328"/>
                  </a:lnTo>
                  <a:lnTo>
                    <a:pt x="333569" y="1066523"/>
                  </a:lnTo>
                  <a:lnTo>
                    <a:pt x="372916" y="1080096"/>
                  </a:lnTo>
                  <a:lnTo>
                    <a:pt x="691077" y="1080096"/>
                  </a:lnTo>
                  <a:lnTo>
                    <a:pt x="730432" y="1066523"/>
                  </a:lnTo>
                  <a:lnTo>
                    <a:pt x="752672" y="1031328"/>
                  </a:lnTo>
                  <a:lnTo>
                    <a:pt x="760378" y="993665"/>
                  </a:lnTo>
                  <a:lnTo>
                    <a:pt x="767426" y="945180"/>
                  </a:lnTo>
                  <a:lnTo>
                    <a:pt x="771335" y="889334"/>
                  </a:lnTo>
                  <a:lnTo>
                    <a:pt x="769737" y="833471"/>
                  </a:lnTo>
                  <a:lnTo>
                    <a:pt x="769626" y="829589"/>
                  </a:lnTo>
                  <a:lnTo>
                    <a:pt x="811165" y="824575"/>
                  </a:lnTo>
                  <a:lnTo>
                    <a:pt x="862215" y="815738"/>
                  </a:lnTo>
                  <a:lnTo>
                    <a:pt x="915870" y="802155"/>
                  </a:lnTo>
                  <a:lnTo>
                    <a:pt x="965221" y="782903"/>
                  </a:lnTo>
                  <a:lnTo>
                    <a:pt x="1003362" y="757057"/>
                  </a:lnTo>
                  <a:lnTo>
                    <a:pt x="1023385" y="723696"/>
                  </a:lnTo>
                  <a:lnTo>
                    <a:pt x="1025727" y="706003"/>
                  </a:lnTo>
                  <a:lnTo>
                    <a:pt x="1024564" y="686538"/>
                  </a:lnTo>
                  <a:lnTo>
                    <a:pt x="1018732" y="667455"/>
                  </a:lnTo>
                  <a:lnTo>
                    <a:pt x="1009048" y="653724"/>
                  </a:lnTo>
                  <a:lnTo>
                    <a:pt x="246335" y="653724"/>
                  </a:lnTo>
                  <a:lnTo>
                    <a:pt x="197238" y="651727"/>
                  </a:lnTo>
                  <a:lnTo>
                    <a:pt x="148393" y="643204"/>
                  </a:lnTo>
                  <a:lnTo>
                    <a:pt x="120948" y="638047"/>
                  </a:lnTo>
                  <a:lnTo>
                    <a:pt x="96550" y="635971"/>
                  </a:lnTo>
                  <a:close/>
                </a:path>
                <a:path w="1064260" h="1080134">
                  <a:moveTo>
                    <a:pt x="1028947" y="770407"/>
                  </a:moveTo>
                  <a:lnTo>
                    <a:pt x="1024667" y="771664"/>
                  </a:lnTo>
                  <a:lnTo>
                    <a:pt x="1021632" y="774598"/>
                  </a:lnTo>
                  <a:lnTo>
                    <a:pt x="995127" y="795263"/>
                  </a:lnTo>
                  <a:lnTo>
                    <a:pt x="960109" y="813353"/>
                  </a:lnTo>
                  <a:lnTo>
                    <a:pt x="916964" y="828730"/>
                  </a:lnTo>
                  <a:lnTo>
                    <a:pt x="866075" y="841258"/>
                  </a:lnTo>
                  <a:lnTo>
                    <a:pt x="807828" y="850798"/>
                  </a:lnTo>
                  <a:lnTo>
                    <a:pt x="801416" y="851636"/>
                  </a:lnTo>
                  <a:lnTo>
                    <a:pt x="796664" y="857148"/>
                  </a:lnTo>
                  <a:lnTo>
                    <a:pt x="795688" y="913587"/>
                  </a:lnTo>
                  <a:lnTo>
                    <a:pt x="791191" y="960277"/>
                  </a:lnTo>
                  <a:lnTo>
                    <a:pt x="784631" y="1001995"/>
                  </a:lnTo>
                  <a:lnTo>
                    <a:pt x="775620" y="1043332"/>
                  </a:lnTo>
                  <a:lnTo>
                    <a:pt x="765626" y="1065085"/>
                  </a:lnTo>
                  <a:lnTo>
                    <a:pt x="765664" y="1069860"/>
                  </a:lnTo>
                  <a:lnTo>
                    <a:pt x="770172" y="1077633"/>
                  </a:lnTo>
                  <a:lnTo>
                    <a:pt x="774387" y="1080096"/>
                  </a:lnTo>
                  <a:lnTo>
                    <a:pt x="988371" y="1080096"/>
                  </a:lnTo>
                  <a:lnTo>
                    <a:pt x="1009186" y="1076577"/>
                  </a:lnTo>
                  <a:lnTo>
                    <a:pt x="1009556" y="1076577"/>
                  </a:lnTo>
                  <a:lnTo>
                    <a:pt x="1042082" y="1050462"/>
                  </a:lnTo>
                  <a:lnTo>
                    <a:pt x="1057520" y="991144"/>
                  </a:lnTo>
                  <a:lnTo>
                    <a:pt x="1062986" y="942993"/>
                  </a:lnTo>
                  <a:lnTo>
                    <a:pt x="1063999" y="889334"/>
                  </a:lnTo>
                  <a:lnTo>
                    <a:pt x="1057963" y="833471"/>
                  </a:lnTo>
                  <a:lnTo>
                    <a:pt x="1042282" y="778852"/>
                  </a:lnTo>
                  <a:lnTo>
                    <a:pt x="1040657" y="774953"/>
                  </a:lnTo>
                  <a:lnTo>
                    <a:pt x="1037215" y="772109"/>
                  </a:lnTo>
                  <a:lnTo>
                    <a:pt x="1028947" y="770407"/>
                  </a:lnTo>
                  <a:close/>
                </a:path>
                <a:path w="1064260" h="1080134">
                  <a:moveTo>
                    <a:pt x="559172" y="583217"/>
                  </a:moveTo>
                  <a:lnTo>
                    <a:pt x="504822" y="583217"/>
                  </a:lnTo>
                  <a:lnTo>
                    <a:pt x="452137" y="592177"/>
                  </a:lnTo>
                  <a:lnTo>
                    <a:pt x="404412" y="610095"/>
                  </a:lnTo>
                  <a:lnTo>
                    <a:pt x="348996" y="633954"/>
                  </a:lnTo>
                  <a:lnTo>
                    <a:pt x="296613" y="648148"/>
                  </a:lnTo>
                  <a:lnTo>
                    <a:pt x="246335" y="653724"/>
                  </a:lnTo>
                  <a:lnTo>
                    <a:pt x="817763" y="653724"/>
                  </a:lnTo>
                  <a:lnTo>
                    <a:pt x="767555" y="648148"/>
                  </a:lnTo>
                  <a:lnTo>
                    <a:pt x="715036" y="633954"/>
                  </a:lnTo>
                  <a:lnTo>
                    <a:pt x="659581" y="610095"/>
                  </a:lnTo>
                  <a:lnTo>
                    <a:pt x="611859" y="592177"/>
                  </a:lnTo>
                  <a:lnTo>
                    <a:pt x="559172" y="583217"/>
                  </a:lnTo>
                  <a:close/>
                </a:path>
                <a:path w="1064260" h="1080134">
                  <a:moveTo>
                    <a:pt x="967436" y="635971"/>
                  </a:moveTo>
                  <a:lnTo>
                    <a:pt x="943034" y="638047"/>
                  </a:lnTo>
                  <a:lnTo>
                    <a:pt x="915587" y="643204"/>
                  </a:lnTo>
                  <a:lnTo>
                    <a:pt x="866734" y="651727"/>
                  </a:lnTo>
                  <a:lnTo>
                    <a:pt x="817331" y="653724"/>
                  </a:lnTo>
                  <a:lnTo>
                    <a:pt x="1009048" y="653724"/>
                  </a:lnTo>
                  <a:lnTo>
                    <a:pt x="1007065" y="650913"/>
                  </a:lnTo>
                  <a:lnTo>
                    <a:pt x="988784" y="639439"/>
                  </a:lnTo>
                  <a:lnTo>
                    <a:pt x="967436" y="635971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object 14">
            <a:extLst>
              <a:ext uri="{FF2B5EF4-FFF2-40B4-BE49-F238E27FC236}">
                <a16:creationId xmlns:a16="http://schemas.microsoft.com/office/drawing/2014/main" id="{8D6519FE-7813-6408-6834-22725FCE2D3E}"/>
              </a:ext>
            </a:extLst>
          </p:cNvPr>
          <p:cNvGrpSpPr/>
          <p:nvPr/>
        </p:nvGrpSpPr>
        <p:grpSpPr>
          <a:xfrm>
            <a:off x="6079405" y="2884379"/>
            <a:ext cx="1529715" cy="1080771"/>
            <a:chOff x="8379377" y="5889156"/>
            <a:chExt cx="1529715" cy="1080770"/>
          </a:xfrm>
        </p:grpSpPr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BDA11CB0-A06E-6DC2-6BED-D51D21E7DE76}"/>
                </a:ext>
              </a:extLst>
            </p:cNvPr>
            <p:cNvSpPr/>
            <p:nvPr/>
          </p:nvSpPr>
          <p:spPr>
            <a:xfrm>
              <a:off x="8379377" y="5889156"/>
              <a:ext cx="1529715" cy="1080770"/>
            </a:xfrm>
            <a:custGeom>
              <a:avLst/>
              <a:gdLst/>
              <a:ahLst/>
              <a:cxnLst/>
              <a:rect l="l" t="t" r="r" b="b"/>
              <a:pathLst>
                <a:path w="1529715" h="1080770">
                  <a:moveTo>
                    <a:pt x="409749" y="1004658"/>
                  </a:moveTo>
                  <a:lnTo>
                    <a:pt x="317258" y="1004658"/>
                  </a:lnTo>
                  <a:lnTo>
                    <a:pt x="489000" y="1072095"/>
                  </a:lnTo>
                  <a:lnTo>
                    <a:pt x="537997" y="1080147"/>
                  </a:lnTo>
                  <a:lnTo>
                    <a:pt x="557045" y="1078955"/>
                  </a:lnTo>
                  <a:lnTo>
                    <a:pt x="575813" y="1075402"/>
                  </a:lnTo>
                  <a:lnTo>
                    <a:pt x="594059" y="1069523"/>
                  </a:lnTo>
                  <a:lnTo>
                    <a:pt x="611543" y="1061351"/>
                  </a:lnTo>
                  <a:lnTo>
                    <a:pt x="639543" y="1045946"/>
                  </a:lnTo>
                  <a:lnTo>
                    <a:pt x="549044" y="1045946"/>
                  </a:lnTo>
                  <a:lnTo>
                    <a:pt x="524816" y="1045711"/>
                  </a:lnTo>
                  <a:lnTo>
                    <a:pt x="500951" y="1040510"/>
                  </a:lnTo>
                  <a:lnTo>
                    <a:pt x="409749" y="1004658"/>
                  </a:lnTo>
                  <a:close/>
                </a:path>
                <a:path w="1529715" h="1080770">
                  <a:moveTo>
                    <a:pt x="254177" y="706297"/>
                  </a:moveTo>
                  <a:lnTo>
                    <a:pt x="7129" y="706297"/>
                  </a:lnTo>
                  <a:lnTo>
                    <a:pt x="0" y="713612"/>
                  </a:lnTo>
                  <a:lnTo>
                    <a:pt x="0" y="732332"/>
                  </a:lnTo>
                  <a:lnTo>
                    <a:pt x="7226" y="739825"/>
                  </a:lnTo>
                  <a:lnTo>
                    <a:pt x="16217" y="739825"/>
                  </a:lnTo>
                  <a:lnTo>
                    <a:pt x="16217" y="740016"/>
                  </a:lnTo>
                  <a:lnTo>
                    <a:pt x="227965" y="740016"/>
                  </a:lnTo>
                  <a:lnTo>
                    <a:pt x="227965" y="1027633"/>
                  </a:lnTo>
                  <a:lnTo>
                    <a:pt x="7228" y="1027633"/>
                  </a:lnTo>
                  <a:lnTo>
                    <a:pt x="0" y="1035037"/>
                  </a:lnTo>
                  <a:lnTo>
                    <a:pt x="0" y="1053655"/>
                  </a:lnTo>
                  <a:lnTo>
                    <a:pt x="7322" y="1061351"/>
                  </a:lnTo>
                  <a:lnTo>
                    <a:pt x="249262" y="1061351"/>
                  </a:lnTo>
                  <a:lnTo>
                    <a:pt x="253530" y="1059586"/>
                  </a:lnTo>
                  <a:lnTo>
                    <a:pt x="256768" y="1056436"/>
                  </a:lnTo>
                  <a:lnTo>
                    <a:pt x="259918" y="1053287"/>
                  </a:lnTo>
                  <a:lnTo>
                    <a:pt x="261683" y="1049032"/>
                  </a:lnTo>
                  <a:lnTo>
                    <a:pt x="261683" y="1004658"/>
                  </a:lnTo>
                  <a:lnTo>
                    <a:pt x="409749" y="1004658"/>
                  </a:lnTo>
                  <a:lnTo>
                    <a:pt x="323748" y="970851"/>
                  </a:lnTo>
                  <a:lnTo>
                    <a:pt x="261772" y="970851"/>
                  </a:lnTo>
                  <a:lnTo>
                    <a:pt x="261772" y="796607"/>
                  </a:lnTo>
                  <a:lnTo>
                    <a:pt x="497250" y="796607"/>
                  </a:lnTo>
                  <a:lnTo>
                    <a:pt x="379603" y="762990"/>
                  </a:lnTo>
                  <a:lnTo>
                    <a:pt x="261683" y="762990"/>
                  </a:lnTo>
                  <a:lnTo>
                    <a:pt x="261683" y="713892"/>
                  </a:lnTo>
                  <a:lnTo>
                    <a:pt x="254177" y="706297"/>
                  </a:lnTo>
                  <a:close/>
                </a:path>
                <a:path w="1529715" h="1080770">
                  <a:moveTo>
                    <a:pt x="915447" y="822220"/>
                  </a:moveTo>
                  <a:lnTo>
                    <a:pt x="855476" y="822220"/>
                  </a:lnTo>
                  <a:lnTo>
                    <a:pt x="865932" y="822631"/>
                  </a:lnTo>
                  <a:lnTo>
                    <a:pt x="875590" y="826635"/>
                  </a:lnTo>
                  <a:lnTo>
                    <a:pt x="883513" y="834034"/>
                  </a:lnTo>
                  <a:lnTo>
                    <a:pt x="886835" y="839626"/>
                  </a:lnTo>
                  <a:lnTo>
                    <a:pt x="888866" y="845707"/>
                  </a:lnTo>
                  <a:lnTo>
                    <a:pt x="889548" y="851919"/>
                  </a:lnTo>
                  <a:lnTo>
                    <a:pt x="889564" y="852067"/>
                  </a:lnTo>
                  <a:lnTo>
                    <a:pt x="595337" y="1031798"/>
                  </a:lnTo>
                  <a:lnTo>
                    <a:pt x="549044" y="1045946"/>
                  </a:lnTo>
                  <a:lnTo>
                    <a:pt x="639543" y="1045946"/>
                  </a:lnTo>
                  <a:lnTo>
                    <a:pt x="890181" y="908050"/>
                  </a:lnTo>
                  <a:lnTo>
                    <a:pt x="917464" y="878578"/>
                  </a:lnTo>
                  <a:lnTo>
                    <a:pt x="923223" y="852067"/>
                  </a:lnTo>
                  <a:lnTo>
                    <a:pt x="923239" y="851919"/>
                  </a:lnTo>
                  <a:lnTo>
                    <a:pt x="921898" y="839626"/>
                  </a:lnTo>
                  <a:lnTo>
                    <a:pt x="921772" y="838471"/>
                  </a:lnTo>
                  <a:lnTo>
                    <a:pt x="917476" y="825630"/>
                  </a:lnTo>
                  <a:lnTo>
                    <a:pt x="915447" y="822220"/>
                  </a:lnTo>
                  <a:close/>
                </a:path>
                <a:path w="1529715" h="1080770">
                  <a:moveTo>
                    <a:pt x="497250" y="796607"/>
                  </a:moveTo>
                  <a:lnTo>
                    <a:pt x="374777" y="796607"/>
                  </a:lnTo>
                  <a:lnTo>
                    <a:pt x="507060" y="834402"/>
                  </a:lnTo>
                  <a:lnTo>
                    <a:pt x="622846" y="834402"/>
                  </a:lnTo>
                  <a:lnTo>
                    <a:pt x="632593" y="836384"/>
                  </a:lnTo>
                  <a:lnTo>
                    <a:pt x="640576" y="841779"/>
                  </a:lnTo>
                  <a:lnTo>
                    <a:pt x="645972" y="849763"/>
                  </a:lnTo>
                  <a:lnTo>
                    <a:pt x="647747" y="858494"/>
                  </a:lnTo>
                  <a:lnTo>
                    <a:pt x="647954" y="859599"/>
                  </a:lnTo>
                  <a:lnTo>
                    <a:pt x="647954" y="870254"/>
                  </a:lnTo>
                  <a:lnTo>
                    <a:pt x="645986" y="879985"/>
                  </a:lnTo>
                  <a:lnTo>
                    <a:pt x="640621" y="887934"/>
                  </a:lnTo>
                  <a:lnTo>
                    <a:pt x="632668" y="893295"/>
                  </a:lnTo>
                  <a:lnTo>
                    <a:pt x="622935" y="895261"/>
                  </a:lnTo>
                  <a:lnTo>
                    <a:pt x="452780" y="895261"/>
                  </a:lnTo>
                  <a:lnTo>
                    <a:pt x="452780" y="895451"/>
                  </a:lnTo>
                  <a:lnTo>
                    <a:pt x="444157" y="895819"/>
                  </a:lnTo>
                  <a:lnTo>
                    <a:pt x="437311" y="903223"/>
                  </a:lnTo>
                  <a:lnTo>
                    <a:pt x="437311" y="921473"/>
                  </a:lnTo>
                  <a:lnTo>
                    <a:pt x="444538" y="929068"/>
                  </a:lnTo>
                  <a:lnTo>
                    <a:pt x="453885" y="929068"/>
                  </a:lnTo>
                  <a:lnTo>
                    <a:pt x="630720" y="941019"/>
                  </a:lnTo>
                  <a:lnTo>
                    <a:pt x="752380" y="875538"/>
                  </a:lnTo>
                  <a:lnTo>
                    <a:pt x="681393" y="875538"/>
                  </a:lnTo>
                  <a:lnTo>
                    <a:pt x="681514" y="874331"/>
                  </a:lnTo>
                  <a:lnTo>
                    <a:pt x="664322" y="818033"/>
                  </a:lnTo>
                  <a:lnTo>
                    <a:pt x="622757" y="800785"/>
                  </a:lnTo>
                  <a:lnTo>
                    <a:pt x="511873" y="800785"/>
                  </a:lnTo>
                  <a:lnTo>
                    <a:pt x="497250" y="796607"/>
                  </a:lnTo>
                  <a:close/>
                </a:path>
                <a:path w="1529715" h="1080770">
                  <a:moveTo>
                    <a:pt x="850996" y="788800"/>
                  </a:moveTo>
                  <a:lnTo>
                    <a:pt x="829132" y="795959"/>
                  </a:lnTo>
                  <a:lnTo>
                    <a:pt x="681393" y="875538"/>
                  </a:lnTo>
                  <a:lnTo>
                    <a:pt x="752380" y="875538"/>
                  </a:lnTo>
                  <a:lnTo>
                    <a:pt x="845105" y="825630"/>
                  </a:lnTo>
                  <a:lnTo>
                    <a:pt x="855476" y="822220"/>
                  </a:lnTo>
                  <a:lnTo>
                    <a:pt x="915447" y="822220"/>
                  </a:lnTo>
                  <a:lnTo>
                    <a:pt x="910463" y="813841"/>
                  </a:lnTo>
                  <a:lnTo>
                    <a:pt x="893649" y="798176"/>
                  </a:lnTo>
                  <a:lnTo>
                    <a:pt x="873164" y="789684"/>
                  </a:lnTo>
                  <a:lnTo>
                    <a:pt x="850996" y="788800"/>
                  </a:lnTo>
                  <a:close/>
                </a:path>
                <a:path w="1529715" h="1080770">
                  <a:moveTo>
                    <a:pt x="882625" y="204520"/>
                  </a:moveTo>
                  <a:lnTo>
                    <a:pt x="848118" y="204520"/>
                  </a:lnTo>
                  <a:lnTo>
                    <a:pt x="847997" y="205727"/>
                  </a:lnTo>
                  <a:lnTo>
                    <a:pt x="847958" y="220548"/>
                  </a:lnTo>
                  <a:lnTo>
                    <a:pt x="852571" y="243322"/>
                  </a:lnTo>
                  <a:lnTo>
                    <a:pt x="865189" y="262020"/>
                  </a:lnTo>
                  <a:lnTo>
                    <a:pt x="883886" y="274641"/>
                  </a:lnTo>
                  <a:lnTo>
                    <a:pt x="906754" y="279272"/>
                  </a:lnTo>
                  <a:lnTo>
                    <a:pt x="1017638" y="279272"/>
                  </a:lnTo>
                  <a:lnTo>
                    <a:pt x="1149908" y="317068"/>
                  </a:lnTo>
                  <a:lnTo>
                    <a:pt x="1267739" y="317068"/>
                  </a:lnTo>
                  <a:lnTo>
                    <a:pt x="1267739" y="366166"/>
                  </a:lnTo>
                  <a:lnTo>
                    <a:pt x="1275420" y="373938"/>
                  </a:lnTo>
                  <a:lnTo>
                    <a:pt x="1522095" y="373938"/>
                  </a:lnTo>
                  <a:lnTo>
                    <a:pt x="1529410" y="366433"/>
                  </a:lnTo>
                  <a:lnTo>
                    <a:pt x="1529410" y="347814"/>
                  </a:lnTo>
                  <a:lnTo>
                    <a:pt x="1522196" y="340220"/>
                  </a:lnTo>
                  <a:lnTo>
                    <a:pt x="1513205" y="340220"/>
                  </a:lnTo>
                  <a:lnTo>
                    <a:pt x="1513205" y="340042"/>
                  </a:lnTo>
                  <a:lnTo>
                    <a:pt x="1301457" y="340042"/>
                  </a:lnTo>
                  <a:lnTo>
                    <a:pt x="1301457" y="283438"/>
                  </a:lnTo>
                  <a:lnTo>
                    <a:pt x="1154722" y="283438"/>
                  </a:lnTo>
                  <a:lnTo>
                    <a:pt x="1022451" y="245643"/>
                  </a:lnTo>
                  <a:lnTo>
                    <a:pt x="906665" y="245643"/>
                  </a:lnTo>
                  <a:lnTo>
                    <a:pt x="896918" y="243663"/>
                  </a:lnTo>
                  <a:lnTo>
                    <a:pt x="888934" y="238272"/>
                  </a:lnTo>
                  <a:lnTo>
                    <a:pt x="883539" y="230293"/>
                  </a:lnTo>
                  <a:lnTo>
                    <a:pt x="881557" y="220548"/>
                  </a:lnTo>
                  <a:lnTo>
                    <a:pt x="881557" y="209803"/>
                  </a:lnTo>
                  <a:lnTo>
                    <a:pt x="882625" y="204520"/>
                  </a:lnTo>
                  <a:close/>
                </a:path>
                <a:path w="1529715" h="1080770">
                  <a:moveTo>
                    <a:pt x="991425" y="0"/>
                  </a:moveTo>
                  <a:lnTo>
                    <a:pt x="953603" y="4745"/>
                  </a:lnTo>
                  <a:lnTo>
                    <a:pt x="917705" y="18884"/>
                  </a:lnTo>
                  <a:lnTo>
                    <a:pt x="639330" y="172008"/>
                  </a:lnTo>
                  <a:lnTo>
                    <a:pt x="612041" y="201473"/>
                  </a:lnTo>
                  <a:lnTo>
                    <a:pt x="606288" y="227990"/>
                  </a:lnTo>
                  <a:lnTo>
                    <a:pt x="606272" y="228139"/>
                  </a:lnTo>
                  <a:lnTo>
                    <a:pt x="619048" y="266217"/>
                  </a:lnTo>
                  <a:lnTo>
                    <a:pt x="656347" y="290363"/>
                  </a:lnTo>
                  <a:lnTo>
                    <a:pt x="678515" y="291245"/>
                  </a:lnTo>
                  <a:lnTo>
                    <a:pt x="700379" y="284086"/>
                  </a:lnTo>
                  <a:lnTo>
                    <a:pt x="749127" y="257833"/>
                  </a:lnTo>
                  <a:lnTo>
                    <a:pt x="674035" y="257833"/>
                  </a:lnTo>
                  <a:lnTo>
                    <a:pt x="663579" y="257425"/>
                  </a:lnTo>
                  <a:lnTo>
                    <a:pt x="639963" y="228139"/>
                  </a:lnTo>
                  <a:lnTo>
                    <a:pt x="639947" y="227990"/>
                  </a:lnTo>
                  <a:lnTo>
                    <a:pt x="934173" y="48259"/>
                  </a:lnTo>
                  <a:lnTo>
                    <a:pt x="980462" y="34102"/>
                  </a:lnTo>
                  <a:lnTo>
                    <a:pt x="1106765" y="34102"/>
                  </a:lnTo>
                  <a:lnTo>
                    <a:pt x="1040422" y="8051"/>
                  </a:lnTo>
                  <a:lnTo>
                    <a:pt x="1039583" y="7772"/>
                  </a:lnTo>
                  <a:lnTo>
                    <a:pt x="1027749" y="4371"/>
                  </a:lnTo>
                  <a:lnTo>
                    <a:pt x="1015747" y="1943"/>
                  </a:lnTo>
                  <a:lnTo>
                    <a:pt x="1003624" y="485"/>
                  </a:lnTo>
                  <a:lnTo>
                    <a:pt x="991425" y="0"/>
                  </a:lnTo>
                  <a:close/>
                </a:path>
                <a:path w="1529715" h="1080770">
                  <a:moveTo>
                    <a:pt x="1106765" y="34102"/>
                  </a:moveTo>
                  <a:lnTo>
                    <a:pt x="980462" y="34102"/>
                  </a:lnTo>
                  <a:lnTo>
                    <a:pt x="1004693" y="34340"/>
                  </a:lnTo>
                  <a:lnTo>
                    <a:pt x="1028560" y="39547"/>
                  </a:lnTo>
                  <a:lnTo>
                    <a:pt x="1205763" y="109207"/>
                  </a:lnTo>
                  <a:lnTo>
                    <a:pt x="1267739" y="109207"/>
                  </a:lnTo>
                  <a:lnTo>
                    <a:pt x="1267739" y="283438"/>
                  </a:lnTo>
                  <a:lnTo>
                    <a:pt x="1301457" y="283438"/>
                  </a:lnTo>
                  <a:lnTo>
                    <a:pt x="1301457" y="75488"/>
                  </a:lnTo>
                  <a:lnTo>
                    <a:pt x="1212164" y="75488"/>
                  </a:lnTo>
                  <a:lnTo>
                    <a:pt x="1106765" y="34102"/>
                  </a:lnTo>
                  <a:close/>
                </a:path>
                <a:path w="1529715" h="1080770">
                  <a:moveTo>
                    <a:pt x="898880" y="139026"/>
                  </a:moveTo>
                  <a:lnTo>
                    <a:pt x="684352" y="254444"/>
                  </a:lnTo>
                  <a:lnTo>
                    <a:pt x="674035" y="257833"/>
                  </a:lnTo>
                  <a:lnTo>
                    <a:pt x="749127" y="257833"/>
                  </a:lnTo>
                  <a:lnTo>
                    <a:pt x="848118" y="204520"/>
                  </a:lnTo>
                  <a:lnTo>
                    <a:pt x="882625" y="204520"/>
                  </a:lnTo>
                  <a:lnTo>
                    <a:pt x="883525" y="200070"/>
                  </a:lnTo>
                  <a:lnTo>
                    <a:pt x="888890" y="192117"/>
                  </a:lnTo>
                  <a:lnTo>
                    <a:pt x="896843" y="186752"/>
                  </a:lnTo>
                  <a:lnTo>
                    <a:pt x="906576" y="184784"/>
                  </a:lnTo>
                  <a:lnTo>
                    <a:pt x="1076820" y="184784"/>
                  </a:lnTo>
                  <a:lnTo>
                    <a:pt x="1076820" y="184607"/>
                  </a:lnTo>
                  <a:lnTo>
                    <a:pt x="1085443" y="184238"/>
                  </a:lnTo>
                  <a:lnTo>
                    <a:pt x="1092301" y="176822"/>
                  </a:lnTo>
                  <a:lnTo>
                    <a:pt x="1092301" y="158572"/>
                  </a:lnTo>
                  <a:lnTo>
                    <a:pt x="1085075" y="150977"/>
                  </a:lnTo>
                  <a:lnTo>
                    <a:pt x="1075715" y="150977"/>
                  </a:lnTo>
                  <a:lnTo>
                    <a:pt x="898880" y="139026"/>
                  </a:lnTo>
                  <a:close/>
                </a:path>
                <a:path w="1529715" h="1080770">
                  <a:moveTo>
                    <a:pt x="1522196" y="18884"/>
                  </a:moveTo>
                  <a:lnTo>
                    <a:pt x="1279933" y="18884"/>
                  </a:lnTo>
                  <a:lnTo>
                    <a:pt x="1275892" y="20561"/>
                  </a:lnTo>
                  <a:lnTo>
                    <a:pt x="1272641" y="23710"/>
                  </a:lnTo>
                  <a:lnTo>
                    <a:pt x="1269492" y="26860"/>
                  </a:lnTo>
                  <a:lnTo>
                    <a:pt x="1267739" y="31114"/>
                  </a:lnTo>
                  <a:lnTo>
                    <a:pt x="1267739" y="75488"/>
                  </a:lnTo>
                  <a:lnTo>
                    <a:pt x="1301457" y="75488"/>
                  </a:lnTo>
                  <a:lnTo>
                    <a:pt x="1301457" y="52603"/>
                  </a:lnTo>
                  <a:lnTo>
                    <a:pt x="1522095" y="52603"/>
                  </a:lnTo>
                  <a:lnTo>
                    <a:pt x="1529410" y="45110"/>
                  </a:lnTo>
                  <a:lnTo>
                    <a:pt x="1529410" y="26390"/>
                  </a:lnTo>
                  <a:lnTo>
                    <a:pt x="1522196" y="18884"/>
                  </a:lnTo>
                  <a:close/>
                </a:path>
              </a:pathLst>
            </a:custGeom>
            <a:solidFill>
              <a:srgbClr val="A7905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object 16">
              <a:extLst>
                <a:ext uri="{FF2B5EF4-FFF2-40B4-BE49-F238E27FC236}">
                  <a16:creationId xmlns:a16="http://schemas.microsoft.com/office/drawing/2014/main" id="{A97FBE89-AAA1-4F98-A826-72DC8A3E8EFE}"/>
                </a:ext>
              </a:extLst>
            </p:cNvPr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45766" y="6206225"/>
              <a:ext cx="418230" cy="255930"/>
            </a:xfrm>
            <a:prstGeom prst="rect">
              <a:avLst/>
            </a:prstGeom>
          </p:spPr>
        </p:pic>
        <p:sp>
          <p:nvSpPr>
            <p:cNvPr id="14" name="object 17">
              <a:extLst>
                <a:ext uri="{FF2B5EF4-FFF2-40B4-BE49-F238E27FC236}">
                  <a16:creationId xmlns:a16="http://schemas.microsoft.com/office/drawing/2014/main" id="{8F72956C-3588-E013-2A6E-8B7852ED6581}"/>
                </a:ext>
              </a:extLst>
            </p:cNvPr>
            <p:cNvSpPr/>
            <p:nvPr/>
          </p:nvSpPr>
          <p:spPr>
            <a:xfrm>
              <a:off x="8919968" y="6455119"/>
              <a:ext cx="269875" cy="203200"/>
            </a:xfrm>
            <a:custGeom>
              <a:avLst/>
              <a:gdLst/>
              <a:ahLst/>
              <a:cxnLst/>
              <a:rect l="l" t="t" r="r" b="b"/>
              <a:pathLst>
                <a:path w="269875" h="203200">
                  <a:moveTo>
                    <a:pt x="191744" y="0"/>
                  </a:moveTo>
                  <a:lnTo>
                    <a:pt x="179401" y="8836"/>
                  </a:lnTo>
                  <a:lnTo>
                    <a:pt x="165609" y="15449"/>
                  </a:lnTo>
                  <a:lnTo>
                    <a:pt x="150619" y="19595"/>
                  </a:lnTo>
                  <a:lnTo>
                    <a:pt x="134683" y="21031"/>
                  </a:lnTo>
                  <a:lnTo>
                    <a:pt x="118798" y="19596"/>
                  </a:lnTo>
                  <a:lnTo>
                    <a:pt x="103835" y="15460"/>
                  </a:lnTo>
                  <a:lnTo>
                    <a:pt x="90052" y="8874"/>
                  </a:lnTo>
                  <a:lnTo>
                    <a:pt x="77711" y="88"/>
                  </a:lnTo>
                  <a:lnTo>
                    <a:pt x="46189" y="20650"/>
                  </a:lnTo>
                  <a:lnTo>
                    <a:pt x="21629" y="48985"/>
                  </a:lnTo>
                  <a:lnTo>
                    <a:pt x="5682" y="83418"/>
                  </a:lnTo>
                  <a:lnTo>
                    <a:pt x="0" y="122275"/>
                  </a:lnTo>
                  <a:lnTo>
                    <a:pt x="0" y="174891"/>
                  </a:lnTo>
                  <a:lnTo>
                    <a:pt x="37840" y="192026"/>
                  </a:lnTo>
                  <a:lnTo>
                    <a:pt x="76437" y="199318"/>
                  </a:lnTo>
                  <a:lnTo>
                    <a:pt x="126641" y="202688"/>
                  </a:lnTo>
                  <a:lnTo>
                    <a:pt x="187177" y="198618"/>
                  </a:lnTo>
                  <a:lnTo>
                    <a:pt x="256768" y="183591"/>
                  </a:lnTo>
                  <a:lnTo>
                    <a:pt x="264553" y="181279"/>
                  </a:lnTo>
                  <a:lnTo>
                    <a:pt x="269836" y="174142"/>
                  </a:lnTo>
                  <a:lnTo>
                    <a:pt x="269836" y="122275"/>
                  </a:lnTo>
                  <a:lnTo>
                    <a:pt x="264121" y="83367"/>
                  </a:lnTo>
                  <a:lnTo>
                    <a:pt x="248088" y="48907"/>
                  </a:lnTo>
                  <a:lnTo>
                    <a:pt x="223406" y="20562"/>
                  </a:lnTo>
                  <a:lnTo>
                    <a:pt x="191744" y="0"/>
                  </a:lnTo>
                  <a:close/>
                </a:path>
              </a:pathLst>
            </a:custGeom>
            <a:solidFill>
              <a:srgbClr val="A7905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object 18">
              <a:extLst>
                <a:ext uri="{FF2B5EF4-FFF2-40B4-BE49-F238E27FC236}">
                  <a16:creationId xmlns:a16="http://schemas.microsoft.com/office/drawing/2014/main" id="{2A559E7A-4B0D-176C-D9F1-D89DFC028620}"/>
                </a:ext>
              </a:extLst>
            </p:cNvPr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76" y="6347575"/>
              <a:ext cx="202488" cy="202298"/>
            </a:xfrm>
            <a:prstGeom prst="rect">
              <a:avLst/>
            </a:prstGeom>
          </p:spPr>
        </p:pic>
        <p:pic>
          <p:nvPicPr>
            <p:cNvPr id="16" name="object 19">
              <a:extLst>
                <a:ext uri="{FF2B5EF4-FFF2-40B4-BE49-F238E27FC236}">
                  <a16:creationId xmlns:a16="http://schemas.microsoft.com/office/drawing/2014/main" id="{FC917BBC-9327-544D-7B87-DBD2F4D7A84D}"/>
                </a:ext>
              </a:extLst>
            </p:cNvPr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85190" y="6347578"/>
              <a:ext cx="202209" cy="20257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890D306-B5FE-9EB4-64B8-C62D536F27E4}"/>
              </a:ext>
            </a:extLst>
          </p:cNvPr>
          <p:cNvSpPr txBox="1"/>
          <p:nvPr/>
        </p:nvSpPr>
        <p:spPr>
          <a:xfrm>
            <a:off x="309677" y="4403643"/>
            <a:ext cx="45789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-1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Engage Diverse Community Partners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-1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-1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Connect with veteran, civic, public, education, health, and business groups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6812F4-D040-A46D-68C1-9861E0C5DD43}"/>
              </a:ext>
            </a:extLst>
          </p:cNvPr>
          <p:cNvSpPr txBox="1"/>
          <p:nvPr/>
        </p:nvSpPr>
        <p:spPr>
          <a:xfrm>
            <a:off x="4888603" y="4423569"/>
            <a:ext cx="45789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Leverage Internal Networks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Utilize</a:t>
            </a:r>
            <a:r>
              <a:rPr kumimoji="0" lang="en-US" sz="1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member</a:t>
            </a:r>
            <a:r>
              <a:rPr kumimoji="0" lang="en-US" sz="1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affiliations</a:t>
            </a:r>
            <a:r>
              <a:rPr kumimoji="0" lang="en-US" sz="1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Post</a:t>
            </a:r>
            <a:r>
              <a:rPr kumimoji="0" lang="en-US" sz="1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connections</a:t>
            </a:r>
            <a:r>
              <a:rPr kumimoji="0" lang="en-US" sz="1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1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for </a:t>
            </a:r>
            <a:r>
              <a:rPr kumimoji="0" lang="en-US" sz="12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introductions.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966814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FC067D-A1D2-098E-8CB5-4F75BCE0385B}"/>
              </a:ext>
            </a:extLst>
          </p:cNvPr>
          <p:cNvSpPr txBox="1"/>
          <p:nvPr/>
        </p:nvSpPr>
        <p:spPr>
          <a:xfrm>
            <a:off x="585355" y="1484807"/>
            <a:ext cx="7713518" cy="666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Making</a:t>
            </a:r>
            <a:r>
              <a:rPr kumimoji="0" lang="en-US" sz="373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</a:t>
            </a:r>
            <a:r>
              <a:rPr kumimoji="0" lang="en-US" sz="373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37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Connection</a:t>
            </a:r>
            <a:r>
              <a:rPr kumimoji="0" lang="en-US" sz="373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73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Count</a:t>
            </a:r>
            <a:endParaRPr kumimoji="0" lang="en-US" sz="37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24A0FCE7-4D93-7FA5-CA1C-C3F9F1E36CEB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465" y="2710203"/>
            <a:ext cx="3219222" cy="30436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CC1CB4-A7EF-2D1B-BFC5-13D0C85B0B56}"/>
              </a:ext>
            </a:extLst>
          </p:cNvPr>
          <p:cNvSpPr txBox="1"/>
          <p:nvPr/>
        </p:nvSpPr>
        <p:spPr>
          <a:xfrm>
            <a:off x="585355" y="3050918"/>
            <a:ext cx="3348290" cy="2362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5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Learn</a:t>
            </a:r>
            <a:r>
              <a:rPr kumimoji="0" lang="en-US" sz="2000" b="0" i="0" u="none" strike="noStrike" kern="0" cap="none" spc="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5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Their</a:t>
            </a:r>
            <a:r>
              <a:rPr kumimoji="0" lang="en-US" sz="2000" b="0" i="0" u="none" strike="noStrike" kern="0" cap="none" spc="15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Mission</a:t>
            </a:r>
            <a:r>
              <a:rPr kumimoji="0" lang="en-US" sz="2000" b="0" i="0" u="none" strike="noStrike" kern="0" cap="none" spc="15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First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Highlight</a:t>
            </a:r>
            <a:r>
              <a:rPr kumimoji="0" lang="en-US" sz="2000" b="0" i="0" u="none" strike="noStrike" kern="0" cap="none" spc="1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5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Shared</a:t>
            </a:r>
            <a:r>
              <a:rPr kumimoji="0" lang="en-US" sz="2000" b="0" i="0" u="none" strike="noStrike" kern="0" cap="none" spc="1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Purpose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Be</a:t>
            </a:r>
            <a:r>
              <a:rPr kumimoji="0" lang="en-US" sz="2000" b="0" i="0" u="none" strike="noStrike" kern="0" cap="none" spc="20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5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Clear</a:t>
            </a:r>
            <a:r>
              <a:rPr kumimoji="0" lang="en-US" sz="2000" b="0" i="0" u="none" strike="noStrike" kern="0" cap="none" spc="21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and</a:t>
            </a:r>
            <a:r>
              <a:rPr kumimoji="0" lang="en-US" sz="2000" b="0" i="0" u="none" strike="noStrike" kern="0" cap="none" spc="21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Concise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5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Invite</a:t>
            </a:r>
            <a:r>
              <a:rPr kumimoji="0" lang="en-US" sz="2000" b="0" i="0" u="none" strike="noStrike" kern="0" cap="none" spc="1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to</a:t>
            </a:r>
            <a:r>
              <a:rPr kumimoji="0" lang="en-US" sz="2000" b="0" i="0" u="none" strike="noStrike" kern="0" cap="none" spc="1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5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Serve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 </a:t>
            </a:r>
            <a:r>
              <a:rPr kumimoji="0" lang="en-US" sz="2000" b="0" i="0" u="none" strike="noStrike" kern="0" cap="none" spc="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PT Serif"/>
              </a:rPr>
              <a:t>Together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897396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15998</TotalTime>
  <Words>397</Words>
  <Application>Microsoft Office PowerPoint</Application>
  <PresentationFormat>On-screen Show (4:3)</PresentationFormat>
  <Paragraphs>133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Times New Roman</vt:lpstr>
      <vt:lpstr>Roboto Medium</vt:lpstr>
      <vt:lpstr>Arial</vt:lpstr>
      <vt:lpstr>Symbol</vt:lpstr>
      <vt:lpstr>PT Serif</vt:lpstr>
      <vt:lpstr>Calibri</vt:lpstr>
      <vt:lpstr>Roboto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MNute@vfw.org;JNeal@vfw.org;DProhaska@vfw.org;EStefanak@vfw.org</dc:creator>
  <cp:lastModifiedBy>Johnny Neal</cp:lastModifiedBy>
  <cp:revision>424</cp:revision>
  <cp:lastPrinted>2026-03-16T14:43:38Z</cp:lastPrinted>
  <dcterms:created xsi:type="dcterms:W3CDTF">2018-09-13T15:53:27Z</dcterms:created>
  <dcterms:modified xsi:type="dcterms:W3CDTF">2026-09-01T20:18:09Z</dcterms:modified>
</cp:coreProperties>
</file>